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41" r:id="rId10"/>
    <p:sldMasterId id="2147495653" r:id="rId11"/>
    <p:sldMasterId id="2147495665" r:id="rId12"/>
    <p:sldMasterId id="2147495677" r:id="rId13"/>
    <p:sldMasterId id="2147495701" r:id="rId14"/>
    <p:sldMasterId id="2147495749" r:id="rId15"/>
    <p:sldMasterId id="2147495761" r:id="rId16"/>
    <p:sldMasterId id="2147495785" r:id="rId17"/>
  </p:sldMasterIdLst>
  <p:notesMasterIdLst>
    <p:notesMasterId r:id="rId72"/>
  </p:notesMasterIdLst>
  <p:sldIdLst>
    <p:sldId id="331" r:id="rId18"/>
    <p:sldId id="330" r:id="rId19"/>
    <p:sldId id="259" r:id="rId20"/>
    <p:sldId id="267" r:id="rId21"/>
    <p:sldId id="265" r:id="rId22"/>
    <p:sldId id="261" r:id="rId23"/>
    <p:sldId id="260" r:id="rId24"/>
    <p:sldId id="268" r:id="rId25"/>
    <p:sldId id="257" r:id="rId26"/>
    <p:sldId id="269" r:id="rId27"/>
    <p:sldId id="3951" r:id="rId28"/>
    <p:sldId id="3952" r:id="rId29"/>
    <p:sldId id="3996" r:id="rId30"/>
    <p:sldId id="3961" r:id="rId31"/>
    <p:sldId id="262" r:id="rId32"/>
    <p:sldId id="263" r:id="rId33"/>
    <p:sldId id="980" r:id="rId34"/>
    <p:sldId id="256" r:id="rId35"/>
    <p:sldId id="3809" r:id="rId36"/>
    <p:sldId id="4023" r:id="rId37"/>
    <p:sldId id="3946" r:id="rId38"/>
    <p:sldId id="3791" r:id="rId39"/>
    <p:sldId id="3820" r:id="rId40"/>
    <p:sldId id="3821" r:id="rId41"/>
    <p:sldId id="258" r:id="rId42"/>
    <p:sldId id="266" r:id="rId43"/>
    <p:sldId id="3822" r:id="rId44"/>
    <p:sldId id="3823" r:id="rId45"/>
    <p:sldId id="3824" r:id="rId46"/>
    <p:sldId id="3825" r:id="rId47"/>
    <p:sldId id="3826" r:id="rId48"/>
    <p:sldId id="264" r:id="rId49"/>
    <p:sldId id="287" r:id="rId50"/>
    <p:sldId id="4025" r:id="rId51"/>
    <p:sldId id="4027" r:id="rId52"/>
    <p:sldId id="4028" r:id="rId53"/>
    <p:sldId id="4029" r:id="rId54"/>
    <p:sldId id="4030" r:id="rId55"/>
    <p:sldId id="4031" r:id="rId56"/>
    <p:sldId id="4032" r:id="rId57"/>
    <p:sldId id="4019" r:id="rId58"/>
    <p:sldId id="4033" r:id="rId59"/>
    <p:sldId id="2874" r:id="rId60"/>
    <p:sldId id="4008" r:id="rId61"/>
    <p:sldId id="3973" r:id="rId62"/>
    <p:sldId id="4009" r:id="rId63"/>
    <p:sldId id="4003" r:id="rId64"/>
    <p:sldId id="4018" r:id="rId65"/>
    <p:sldId id="4021" r:id="rId66"/>
    <p:sldId id="3990" r:id="rId67"/>
    <p:sldId id="4007" r:id="rId68"/>
    <p:sldId id="3999" r:id="rId69"/>
    <p:sldId id="3967" r:id="rId70"/>
    <p:sldId id="381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3E6072-9A5C-421F-8ABB-4DD0DAD47489}" v="3" dt="2025-09-04T12:19:28.899"/>
    <p1510:client id="{94EA08B4-9A5F-4365-A7AB-0B83C848DC7F}" v="1" dt="2025-09-04T20:37:55.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B11352AC-6D0E-4287-B678-D52A5EB10FEC}" type="pres">
      <dgm:prSet presAssocID="{C1C9D43F-F8FC-46A9-8E55-B02DDB4847CB}" presName="vert0" presStyleCnt="0">
        <dgm:presLayoutVars>
          <dgm:dir/>
          <dgm:animOne val="branch"/>
          <dgm:animLvl val="lvl"/>
        </dgm:presLayoutVars>
      </dgm:prSet>
      <dgm:spPr/>
    </dgm:pt>
    <dgm:pt modelId="{27DD956D-F397-4C9F-AF77-DCF4F8F9AE48}" type="pres">
      <dgm:prSet presAssocID="{C76841FE-0A50-4ED6-98C6-21D06F3F3F2E}" presName="thickLine" presStyleLbl="alignNode1" presStyleIdx="0" presStyleCnt="6"/>
      <dgm:spPr/>
    </dgm:pt>
    <dgm:pt modelId="{42F89EFF-3BDF-49AA-9F5A-BF2E3B26C29B}" type="pres">
      <dgm:prSet presAssocID="{C76841FE-0A50-4ED6-98C6-21D06F3F3F2E}" presName="horz1" presStyleCnt="0"/>
      <dgm:spPr/>
    </dgm:pt>
    <dgm:pt modelId="{F8E53C45-FF6D-4F4F-B76A-1EDDE930FF47}" type="pres">
      <dgm:prSet presAssocID="{C76841FE-0A50-4ED6-98C6-21D06F3F3F2E}" presName="tx1" presStyleLbl="revTx" presStyleIdx="0" presStyleCnt="6"/>
      <dgm:spPr/>
    </dgm:pt>
    <dgm:pt modelId="{40D94BE7-F544-4B3F-A2EE-72A7FF08478B}" type="pres">
      <dgm:prSet presAssocID="{C76841FE-0A50-4ED6-98C6-21D06F3F3F2E}" presName="vert1" presStyleCnt="0"/>
      <dgm:spPr/>
    </dgm:pt>
    <dgm:pt modelId="{5EC9F8E5-F458-4A73-8F1C-72F014845B3F}" type="pres">
      <dgm:prSet presAssocID="{DCFE9E36-D0DB-4682-84B9-A49482221EBE}" presName="thickLine" presStyleLbl="alignNode1" presStyleIdx="1" presStyleCnt="6"/>
      <dgm:spPr/>
    </dgm:pt>
    <dgm:pt modelId="{41C7B287-B028-4E77-B347-12C851DD0E40}" type="pres">
      <dgm:prSet presAssocID="{DCFE9E36-D0DB-4682-84B9-A49482221EBE}" presName="horz1" presStyleCnt="0"/>
      <dgm:spPr/>
    </dgm:pt>
    <dgm:pt modelId="{18C7416A-0911-4FDD-AB02-5D4AE737C633}" type="pres">
      <dgm:prSet presAssocID="{DCFE9E36-D0DB-4682-84B9-A49482221EBE}" presName="tx1" presStyleLbl="revTx" presStyleIdx="1" presStyleCnt="6"/>
      <dgm:spPr/>
    </dgm:pt>
    <dgm:pt modelId="{3A4B1000-96F8-4BC6-930D-E9C3FADE3CA9}" type="pres">
      <dgm:prSet presAssocID="{DCFE9E36-D0DB-4682-84B9-A49482221EBE}" presName="vert1" presStyleCnt="0"/>
      <dgm:spPr/>
    </dgm:pt>
    <dgm:pt modelId="{8AFFDF53-5784-43E5-8AFC-B90D2D618036}" type="pres">
      <dgm:prSet presAssocID="{F50F2DCC-A102-4E00-97C3-6D6A0BC0D9E9}" presName="thickLine" presStyleLbl="alignNode1" presStyleIdx="2" presStyleCnt="6"/>
      <dgm:spPr/>
    </dgm:pt>
    <dgm:pt modelId="{C9B45FBA-A7D6-4DBF-826E-FA8FF70CD8A5}" type="pres">
      <dgm:prSet presAssocID="{F50F2DCC-A102-4E00-97C3-6D6A0BC0D9E9}" presName="horz1" presStyleCnt="0"/>
      <dgm:spPr/>
    </dgm:pt>
    <dgm:pt modelId="{A63526FF-76F2-4237-89E1-3D9A21E154D7}" type="pres">
      <dgm:prSet presAssocID="{F50F2DCC-A102-4E00-97C3-6D6A0BC0D9E9}" presName="tx1" presStyleLbl="revTx" presStyleIdx="2" presStyleCnt="6"/>
      <dgm:spPr/>
    </dgm:pt>
    <dgm:pt modelId="{5243B988-163F-46E1-8B67-506513B8BB85}" type="pres">
      <dgm:prSet presAssocID="{F50F2DCC-A102-4E00-97C3-6D6A0BC0D9E9}" presName="vert1" presStyleCnt="0"/>
      <dgm:spPr/>
    </dgm:pt>
    <dgm:pt modelId="{255B8CBE-D6F0-4B55-8E01-760CAF3469ED}" type="pres">
      <dgm:prSet presAssocID="{4A366A8B-291A-4EFF-8A97-3AA9667AEDDA}" presName="thickLine" presStyleLbl="alignNode1" presStyleIdx="3" presStyleCnt="6"/>
      <dgm:spPr/>
    </dgm:pt>
    <dgm:pt modelId="{F4AED5C4-208D-4331-92F7-6FF61F59738F}" type="pres">
      <dgm:prSet presAssocID="{4A366A8B-291A-4EFF-8A97-3AA9667AEDDA}" presName="horz1" presStyleCnt="0"/>
      <dgm:spPr/>
    </dgm:pt>
    <dgm:pt modelId="{0C72DFD7-E85B-4FB8-965F-440A1EE1118F}" type="pres">
      <dgm:prSet presAssocID="{4A366A8B-291A-4EFF-8A97-3AA9667AEDDA}" presName="tx1" presStyleLbl="revTx" presStyleIdx="3" presStyleCnt="6"/>
      <dgm:spPr/>
    </dgm:pt>
    <dgm:pt modelId="{B236A70C-AF14-4559-9E26-2110993CBC6C}" type="pres">
      <dgm:prSet presAssocID="{4A366A8B-291A-4EFF-8A97-3AA9667AEDDA}" presName="vert1" presStyleCnt="0"/>
      <dgm:spPr/>
    </dgm:pt>
    <dgm:pt modelId="{5D3888AC-5759-45EB-A598-7BD7D78F5F5F}" type="pres">
      <dgm:prSet presAssocID="{444ECBD6-0835-4C78-9C05-13FB973B1E07}" presName="thickLine" presStyleLbl="alignNode1" presStyleIdx="4" presStyleCnt="6"/>
      <dgm:spPr/>
    </dgm:pt>
    <dgm:pt modelId="{02C0F4AB-33C3-4CD1-B3D6-84115EA1CCE6}" type="pres">
      <dgm:prSet presAssocID="{444ECBD6-0835-4C78-9C05-13FB973B1E07}" presName="horz1" presStyleCnt="0"/>
      <dgm:spPr/>
    </dgm:pt>
    <dgm:pt modelId="{BB582330-79C1-40A6-BD6A-549CFA6A8B17}" type="pres">
      <dgm:prSet presAssocID="{444ECBD6-0835-4C78-9C05-13FB973B1E07}" presName="tx1" presStyleLbl="revTx" presStyleIdx="4" presStyleCnt="6"/>
      <dgm:spPr/>
    </dgm:pt>
    <dgm:pt modelId="{6C20DB11-9584-46E4-9B0B-56B6FBB5292B}" type="pres">
      <dgm:prSet presAssocID="{444ECBD6-0835-4C78-9C05-13FB973B1E07}" presName="vert1" presStyleCnt="0"/>
      <dgm:spPr/>
    </dgm:pt>
    <dgm:pt modelId="{3A2465D4-683C-4339-B786-A14EE0D4FB35}" type="pres">
      <dgm:prSet presAssocID="{F7C262F5-9625-4627-8A3E-F17EEE62F671}" presName="thickLine" presStyleLbl="alignNode1" presStyleIdx="5" presStyleCnt="6"/>
      <dgm:spPr/>
    </dgm:pt>
    <dgm:pt modelId="{A8171D32-88A6-4115-A154-B12463485512}" type="pres">
      <dgm:prSet presAssocID="{F7C262F5-9625-4627-8A3E-F17EEE62F671}" presName="horz1" presStyleCnt="0"/>
      <dgm:spPr/>
    </dgm:pt>
    <dgm:pt modelId="{91EE23E4-EA46-44AC-A2D1-12851A896D1E}" type="pres">
      <dgm:prSet presAssocID="{F7C262F5-9625-4627-8A3E-F17EEE62F671}" presName="tx1" presStyleLbl="revTx" presStyleIdx="5" presStyleCnt="6"/>
      <dgm:spPr/>
    </dgm:pt>
    <dgm:pt modelId="{D3C99DD8-190A-4594-A3B9-64F29E79C086}" type="pres">
      <dgm:prSet presAssocID="{F7C262F5-9625-4627-8A3E-F17EEE62F671}" presName="vert1" presStyleCnt="0"/>
      <dgm:spPr/>
    </dgm:pt>
  </dgm:ptLst>
  <dgm:cxnLst>
    <dgm:cxn modelId="{A2333E0A-E689-4A1E-B137-2E72D522DE28}" type="presOf" srcId="{444ECBD6-0835-4C78-9C05-13FB973B1E07}" destId="{BB582330-79C1-40A6-BD6A-549CFA6A8B17}" srcOrd="0" destOrd="0" presId="urn:microsoft.com/office/officeart/2008/layout/LinedList"/>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97E6DD57-B258-415A-863C-2F27C1421376}" type="presOf" srcId="{F50F2DCC-A102-4E00-97C3-6D6A0BC0D9E9}" destId="{A63526FF-76F2-4237-89E1-3D9A21E154D7}" srcOrd="0" destOrd="0" presId="urn:microsoft.com/office/officeart/2008/layout/LinedList"/>
    <dgm:cxn modelId="{3F821478-F423-49C2-9D69-B782B718A96A}" type="presOf" srcId="{4A366A8B-291A-4EFF-8A97-3AA9667AEDDA}" destId="{0C72DFD7-E85B-4FB8-965F-440A1EE1118F}" srcOrd="0" destOrd="0" presId="urn:microsoft.com/office/officeart/2008/layout/LinedList"/>
    <dgm:cxn modelId="{C3775C84-69C9-4014-B1AA-C0E68C8954E2}" srcId="{C1C9D43F-F8FC-46A9-8E55-B02DDB4847CB}" destId="{F7C262F5-9625-4627-8A3E-F17EEE62F671}" srcOrd="5" destOrd="0" parTransId="{9A3ED8ED-A599-4D79-A72A-4D244D4C460C}" sibTransId="{05723D0F-9843-4673-A871-FDBCCFEB564B}"/>
    <dgm:cxn modelId="{331E0290-B745-4F25-9369-C435564A963D}" type="presOf" srcId="{C76841FE-0A50-4ED6-98C6-21D06F3F3F2E}" destId="{F8E53C45-FF6D-4F4F-B76A-1EDDE930FF47}" srcOrd="0" destOrd="0" presId="urn:microsoft.com/office/officeart/2008/layout/LinedList"/>
    <dgm:cxn modelId="{58E22EA5-FF5A-42BF-8651-F676CBE4563D}" srcId="{C1C9D43F-F8FC-46A9-8E55-B02DDB4847CB}" destId="{DCFE9E36-D0DB-4682-84B9-A49482221EBE}" srcOrd="1" destOrd="0" parTransId="{E1285A03-CE12-4011-91C0-A3C04B348568}" sibTransId="{DA7BC028-DAA4-4F76-8353-46EF8E7D47DF}"/>
    <dgm:cxn modelId="{CCAAE1BF-688E-475A-BE69-522D06323732}" srcId="{C1C9D43F-F8FC-46A9-8E55-B02DDB4847CB}" destId="{444ECBD6-0835-4C78-9C05-13FB973B1E07}" srcOrd="4" destOrd="0" parTransId="{81AB6467-0EA3-4112-86C4-F71339867E05}" sibTransId="{81E9339D-4DB2-4BA0-B493-11858B0A7BE6}"/>
    <dgm:cxn modelId="{63FBA3DC-0C5E-472F-B5FF-07B5799787E4}" type="presOf" srcId="{C1C9D43F-F8FC-46A9-8E55-B02DDB4847CB}" destId="{B11352AC-6D0E-4287-B678-D52A5EB10FEC}" srcOrd="0" destOrd="0" presId="urn:microsoft.com/office/officeart/2008/layout/LinedList"/>
    <dgm:cxn modelId="{9EBD2AE1-7603-415D-A938-2D6AE0977109}" srcId="{C1C9D43F-F8FC-46A9-8E55-B02DDB4847CB}" destId="{C76841FE-0A50-4ED6-98C6-21D06F3F3F2E}" srcOrd="0" destOrd="0" parTransId="{48789770-02A8-4A0B-BE29-20C509DD0BE0}" sibTransId="{1E8B355D-F273-4DDC-BC4D-0ED2D3E4CA98}"/>
    <dgm:cxn modelId="{4B3DB3F5-F6CB-4A91-AFCE-B04A78E09A27}" type="presOf" srcId="{F7C262F5-9625-4627-8A3E-F17EEE62F671}" destId="{91EE23E4-EA46-44AC-A2D1-12851A896D1E}" srcOrd="0" destOrd="0" presId="urn:microsoft.com/office/officeart/2008/layout/LinedList"/>
    <dgm:cxn modelId="{025862F6-3A6E-4E37-8568-054308522C10}" type="presOf" srcId="{DCFE9E36-D0DB-4682-84B9-A49482221EBE}" destId="{18C7416A-0911-4FDD-AB02-5D4AE737C633}" srcOrd="0" destOrd="0" presId="urn:microsoft.com/office/officeart/2008/layout/LinedList"/>
    <dgm:cxn modelId="{25723EC4-E047-4F7E-A67B-A92CB078179C}" type="presParOf" srcId="{B11352AC-6D0E-4287-B678-D52A5EB10FEC}" destId="{27DD956D-F397-4C9F-AF77-DCF4F8F9AE48}" srcOrd="0" destOrd="0" presId="urn:microsoft.com/office/officeart/2008/layout/LinedList"/>
    <dgm:cxn modelId="{82CEB7CF-6487-4DDE-BE83-275012ABD9C3}" type="presParOf" srcId="{B11352AC-6D0E-4287-B678-D52A5EB10FEC}" destId="{42F89EFF-3BDF-49AA-9F5A-BF2E3B26C29B}" srcOrd="1" destOrd="0" presId="urn:microsoft.com/office/officeart/2008/layout/LinedList"/>
    <dgm:cxn modelId="{D4B45551-150F-49FB-BF77-5256251F5122}" type="presParOf" srcId="{42F89EFF-3BDF-49AA-9F5A-BF2E3B26C29B}" destId="{F8E53C45-FF6D-4F4F-B76A-1EDDE930FF47}" srcOrd="0" destOrd="0" presId="urn:microsoft.com/office/officeart/2008/layout/LinedList"/>
    <dgm:cxn modelId="{B498A0A6-D497-48D3-9125-FEBB1C81F2D7}" type="presParOf" srcId="{42F89EFF-3BDF-49AA-9F5A-BF2E3B26C29B}" destId="{40D94BE7-F544-4B3F-A2EE-72A7FF08478B}" srcOrd="1" destOrd="0" presId="urn:microsoft.com/office/officeart/2008/layout/LinedList"/>
    <dgm:cxn modelId="{89C7D570-EFC9-48D8-85E6-B177890F014E}" type="presParOf" srcId="{B11352AC-6D0E-4287-B678-D52A5EB10FEC}" destId="{5EC9F8E5-F458-4A73-8F1C-72F014845B3F}" srcOrd="2" destOrd="0" presId="urn:microsoft.com/office/officeart/2008/layout/LinedList"/>
    <dgm:cxn modelId="{9506E1BF-1448-498B-93F8-0AD339C48C52}" type="presParOf" srcId="{B11352AC-6D0E-4287-B678-D52A5EB10FEC}" destId="{41C7B287-B028-4E77-B347-12C851DD0E40}" srcOrd="3" destOrd="0" presId="urn:microsoft.com/office/officeart/2008/layout/LinedList"/>
    <dgm:cxn modelId="{4DFCD470-8F41-4216-8680-090A69A01467}" type="presParOf" srcId="{41C7B287-B028-4E77-B347-12C851DD0E40}" destId="{18C7416A-0911-4FDD-AB02-5D4AE737C633}" srcOrd="0" destOrd="0" presId="urn:microsoft.com/office/officeart/2008/layout/LinedList"/>
    <dgm:cxn modelId="{69F71614-A813-40FF-9259-AB4D8AED0EBF}" type="presParOf" srcId="{41C7B287-B028-4E77-B347-12C851DD0E40}" destId="{3A4B1000-96F8-4BC6-930D-E9C3FADE3CA9}" srcOrd="1" destOrd="0" presId="urn:microsoft.com/office/officeart/2008/layout/LinedList"/>
    <dgm:cxn modelId="{038DFE90-01E8-46B6-AA80-C2CED03AD779}" type="presParOf" srcId="{B11352AC-6D0E-4287-B678-D52A5EB10FEC}" destId="{8AFFDF53-5784-43E5-8AFC-B90D2D618036}" srcOrd="4" destOrd="0" presId="urn:microsoft.com/office/officeart/2008/layout/LinedList"/>
    <dgm:cxn modelId="{8AC36A6C-25C8-4D55-AE5B-5E92FA42FEF6}" type="presParOf" srcId="{B11352AC-6D0E-4287-B678-D52A5EB10FEC}" destId="{C9B45FBA-A7D6-4DBF-826E-FA8FF70CD8A5}" srcOrd="5" destOrd="0" presId="urn:microsoft.com/office/officeart/2008/layout/LinedList"/>
    <dgm:cxn modelId="{F0369DD4-DE81-49FD-9097-2BA29D7B87A1}" type="presParOf" srcId="{C9B45FBA-A7D6-4DBF-826E-FA8FF70CD8A5}" destId="{A63526FF-76F2-4237-89E1-3D9A21E154D7}" srcOrd="0" destOrd="0" presId="urn:microsoft.com/office/officeart/2008/layout/LinedList"/>
    <dgm:cxn modelId="{B3DEA3A5-EA44-4B23-8048-D0B3A5F6245B}" type="presParOf" srcId="{C9B45FBA-A7D6-4DBF-826E-FA8FF70CD8A5}" destId="{5243B988-163F-46E1-8B67-506513B8BB85}" srcOrd="1" destOrd="0" presId="urn:microsoft.com/office/officeart/2008/layout/LinedList"/>
    <dgm:cxn modelId="{89F52274-9743-4C03-9751-3123BC4B5995}" type="presParOf" srcId="{B11352AC-6D0E-4287-B678-D52A5EB10FEC}" destId="{255B8CBE-D6F0-4B55-8E01-760CAF3469ED}" srcOrd="6" destOrd="0" presId="urn:microsoft.com/office/officeart/2008/layout/LinedList"/>
    <dgm:cxn modelId="{29EAE504-CD5D-4784-9F1C-595ACE164E73}" type="presParOf" srcId="{B11352AC-6D0E-4287-B678-D52A5EB10FEC}" destId="{F4AED5C4-208D-4331-92F7-6FF61F59738F}" srcOrd="7" destOrd="0" presId="urn:microsoft.com/office/officeart/2008/layout/LinedList"/>
    <dgm:cxn modelId="{5D3646D9-6ECD-4D52-A802-A0B4CFE12027}" type="presParOf" srcId="{F4AED5C4-208D-4331-92F7-6FF61F59738F}" destId="{0C72DFD7-E85B-4FB8-965F-440A1EE1118F}" srcOrd="0" destOrd="0" presId="urn:microsoft.com/office/officeart/2008/layout/LinedList"/>
    <dgm:cxn modelId="{B5C1A32D-46B9-47C8-9BAD-41154A9C1BF4}" type="presParOf" srcId="{F4AED5C4-208D-4331-92F7-6FF61F59738F}" destId="{B236A70C-AF14-4559-9E26-2110993CBC6C}" srcOrd="1" destOrd="0" presId="urn:microsoft.com/office/officeart/2008/layout/LinedList"/>
    <dgm:cxn modelId="{EDCCD82A-AF9F-4114-82D5-C145EA5B5C42}" type="presParOf" srcId="{B11352AC-6D0E-4287-B678-D52A5EB10FEC}" destId="{5D3888AC-5759-45EB-A598-7BD7D78F5F5F}" srcOrd="8" destOrd="0" presId="urn:microsoft.com/office/officeart/2008/layout/LinedList"/>
    <dgm:cxn modelId="{59E78E6F-A92F-4F7F-8710-A6877A400FAE}" type="presParOf" srcId="{B11352AC-6D0E-4287-B678-D52A5EB10FEC}" destId="{02C0F4AB-33C3-4CD1-B3D6-84115EA1CCE6}" srcOrd="9" destOrd="0" presId="urn:microsoft.com/office/officeart/2008/layout/LinedList"/>
    <dgm:cxn modelId="{EABC2892-55BC-4965-A695-14B18EFF0130}" type="presParOf" srcId="{02C0F4AB-33C3-4CD1-B3D6-84115EA1CCE6}" destId="{BB582330-79C1-40A6-BD6A-549CFA6A8B17}" srcOrd="0" destOrd="0" presId="urn:microsoft.com/office/officeart/2008/layout/LinedList"/>
    <dgm:cxn modelId="{988B9324-FF04-4026-A398-BC44FB2AF09D}" type="presParOf" srcId="{02C0F4AB-33C3-4CD1-B3D6-84115EA1CCE6}" destId="{6C20DB11-9584-46E4-9B0B-56B6FBB5292B}" srcOrd="1" destOrd="0" presId="urn:microsoft.com/office/officeart/2008/layout/LinedList"/>
    <dgm:cxn modelId="{78C711CA-9EA6-42AD-971E-AB3C36D51275}" type="presParOf" srcId="{B11352AC-6D0E-4287-B678-D52A5EB10FEC}" destId="{3A2465D4-683C-4339-B786-A14EE0D4FB35}" srcOrd="10" destOrd="0" presId="urn:microsoft.com/office/officeart/2008/layout/LinedList"/>
    <dgm:cxn modelId="{C0C7B4C7-0B04-4B8A-BCDB-60B1BFAFEB91}" type="presParOf" srcId="{B11352AC-6D0E-4287-B678-D52A5EB10FEC}" destId="{A8171D32-88A6-4115-A154-B12463485512}" srcOrd="11" destOrd="0" presId="urn:microsoft.com/office/officeart/2008/layout/LinedList"/>
    <dgm:cxn modelId="{11395356-4D65-490A-A273-979BE564AA86}" type="presParOf" srcId="{A8171D32-88A6-4115-A154-B12463485512}" destId="{91EE23E4-EA46-44AC-A2D1-12851A896D1E}" srcOrd="0" destOrd="0" presId="urn:microsoft.com/office/officeart/2008/layout/LinedList"/>
    <dgm:cxn modelId="{C1350208-B3BA-4623-8B78-FF81C2B8DD4B}" type="presParOf" srcId="{A8171D32-88A6-4115-A154-B12463485512}" destId="{D3C99DD8-190A-4594-A3B9-64F29E79C0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D956D-F397-4C9F-AF77-DCF4F8F9AE48}">
      <dsp:nvSpPr>
        <dsp:cNvPr id="0" name=""/>
        <dsp:cNvSpPr/>
      </dsp:nvSpPr>
      <dsp:spPr>
        <a:xfrm>
          <a:off x="0" y="250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53C45-FF6D-4F4F-B76A-1EDDE930FF47}">
      <dsp:nvSpPr>
        <dsp:cNvPr id="0" name=""/>
        <dsp:cNvSpPr/>
      </dsp:nvSpPr>
      <dsp:spPr>
        <a:xfrm>
          <a:off x="0" y="2505"/>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1</a:t>
          </a:r>
          <a:r>
            <a:rPr lang="en-US" sz="3400" b="1" kern="1200" baseline="30000"/>
            <a:t>st</a:t>
          </a:r>
          <a:r>
            <a:rPr lang="en-US" sz="3400" b="1" kern="1200"/>
            <a:t> Violation – Detention  </a:t>
          </a:r>
          <a:endParaRPr lang="en-US" sz="3400" kern="1200"/>
        </a:p>
      </dsp:txBody>
      <dsp:txXfrm>
        <a:off x="0" y="2505"/>
        <a:ext cx="10515600" cy="854336"/>
      </dsp:txXfrm>
    </dsp:sp>
    <dsp:sp modelId="{5EC9F8E5-F458-4A73-8F1C-72F014845B3F}">
      <dsp:nvSpPr>
        <dsp:cNvPr id="0" name=""/>
        <dsp:cNvSpPr/>
      </dsp:nvSpPr>
      <dsp:spPr>
        <a:xfrm>
          <a:off x="0" y="8568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7416A-0911-4FDD-AB02-5D4AE737C633}">
      <dsp:nvSpPr>
        <dsp:cNvPr id="0" name=""/>
        <dsp:cNvSpPr/>
      </dsp:nvSpPr>
      <dsp:spPr>
        <a:xfrm>
          <a:off x="0" y="856841"/>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main office</a:t>
          </a:r>
        </a:p>
      </dsp:txBody>
      <dsp:txXfrm>
        <a:off x="0" y="856841"/>
        <a:ext cx="10515600" cy="854336"/>
      </dsp:txXfrm>
    </dsp:sp>
    <dsp:sp modelId="{8AFFDF53-5784-43E5-8AFC-B90D2D618036}">
      <dsp:nvSpPr>
        <dsp:cNvPr id="0" name=""/>
        <dsp:cNvSpPr/>
      </dsp:nvSpPr>
      <dsp:spPr>
        <a:xfrm>
          <a:off x="0" y="17111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526FF-76F2-4237-89E1-3D9A21E154D7}">
      <dsp:nvSpPr>
        <dsp:cNvPr id="0" name=""/>
        <dsp:cNvSpPr/>
      </dsp:nvSpPr>
      <dsp:spPr>
        <a:xfrm>
          <a:off x="0" y="1711178"/>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2nd Violation – Saturday Detention</a:t>
          </a:r>
          <a:endParaRPr lang="en-US" sz="3400" kern="1200"/>
        </a:p>
      </dsp:txBody>
      <dsp:txXfrm>
        <a:off x="0" y="1711178"/>
        <a:ext cx="10515600" cy="854336"/>
      </dsp:txXfrm>
    </dsp:sp>
    <dsp:sp modelId="{255B8CBE-D6F0-4B55-8E01-760CAF3469ED}">
      <dsp:nvSpPr>
        <dsp:cNvPr id="0" name=""/>
        <dsp:cNvSpPr/>
      </dsp:nvSpPr>
      <dsp:spPr>
        <a:xfrm>
          <a:off x="0" y="25655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2DFD7-E85B-4FB8-965F-440A1EE1118F}">
      <dsp:nvSpPr>
        <dsp:cNvPr id="0" name=""/>
        <dsp:cNvSpPr/>
      </dsp:nvSpPr>
      <dsp:spPr>
        <a:xfrm>
          <a:off x="0" y="2565514"/>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administration</a:t>
          </a:r>
        </a:p>
      </dsp:txBody>
      <dsp:txXfrm>
        <a:off x="0" y="2565514"/>
        <a:ext cx="10515600" cy="854336"/>
      </dsp:txXfrm>
    </dsp:sp>
    <dsp:sp modelId="{5D3888AC-5759-45EB-A598-7BD7D78F5F5F}">
      <dsp:nvSpPr>
        <dsp:cNvPr id="0" name=""/>
        <dsp:cNvSpPr/>
      </dsp:nvSpPr>
      <dsp:spPr>
        <a:xfrm>
          <a:off x="0" y="341985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82330-79C1-40A6-BD6A-549CFA6A8B17}">
      <dsp:nvSpPr>
        <dsp:cNvPr id="0" name=""/>
        <dsp:cNvSpPr/>
      </dsp:nvSpPr>
      <dsp:spPr>
        <a:xfrm>
          <a:off x="0" y="3419850"/>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3</a:t>
          </a:r>
          <a:r>
            <a:rPr lang="en-US" sz="3400" b="1" kern="1200" baseline="30000"/>
            <a:t>rd</a:t>
          </a:r>
          <a:r>
            <a:rPr lang="en-US" sz="3400" b="1" kern="1200"/>
            <a:t> Violation – Referral Suspension &amp; Behavior Probation</a:t>
          </a:r>
          <a:endParaRPr lang="en-US" sz="3400" kern="1200"/>
        </a:p>
      </dsp:txBody>
      <dsp:txXfrm>
        <a:off x="0" y="3419850"/>
        <a:ext cx="10515600" cy="854336"/>
      </dsp:txXfrm>
    </dsp:sp>
    <dsp:sp modelId="{3A2465D4-683C-4339-B786-A14EE0D4FB35}">
      <dsp:nvSpPr>
        <dsp:cNvPr id="0" name=""/>
        <dsp:cNvSpPr/>
      </dsp:nvSpPr>
      <dsp:spPr>
        <a:xfrm>
          <a:off x="0" y="427418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E23E4-EA46-44AC-A2D1-12851A896D1E}">
      <dsp:nvSpPr>
        <dsp:cNvPr id="0" name=""/>
        <dsp:cNvSpPr/>
      </dsp:nvSpPr>
      <dsp:spPr>
        <a:xfrm>
          <a:off x="0" y="4274187"/>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Device must be picked up by a legal guardian</a:t>
          </a:r>
        </a:p>
      </dsp:txBody>
      <dsp:txXfrm>
        <a:off x="0" y="4274187"/>
        <a:ext cx="10515600" cy="8543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9/5/2025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9/5/2025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9/5/2025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9/5/2025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9/5/2025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9/5/2025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9/5/2025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9/5/2025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9/5/2025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9/5/2025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9/5/2025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9/5/2025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A67-CA5B-0BAA-CF2A-5784EA18E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8C27D-BCBB-79BA-3B57-BB863589C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DC676-CCD0-8C72-0D30-5850AEBC6122}"/>
              </a:ext>
            </a:extLst>
          </p:cNvPr>
          <p:cNvSpPr>
            <a:spLocks noGrp="1"/>
          </p:cNvSpPr>
          <p:nvPr>
            <p:ph type="dt" sz="half" idx="10"/>
          </p:nvPr>
        </p:nvSpPr>
        <p:spPr/>
        <p:txBody>
          <a:bodyPr/>
          <a:lstStyle/>
          <a:p>
            <a:fld id="{BDF6F077-CAC8-4D81-BD6F-C83DF7E5D977}" type="datetimeFigureOut">
              <a:rPr lang="en-US" smtClean="0"/>
              <a:t>9/5/2025</a:t>
            </a:fld>
            <a:endParaRPr lang="en-US"/>
          </a:p>
        </p:txBody>
      </p:sp>
      <p:sp>
        <p:nvSpPr>
          <p:cNvPr id="5" name="Footer Placeholder 4">
            <a:extLst>
              <a:ext uri="{FF2B5EF4-FFF2-40B4-BE49-F238E27FC236}">
                <a16:creationId xmlns:a16="http://schemas.microsoft.com/office/drawing/2014/main" id="{3B40F88A-9707-8574-BD0A-55B45F4E3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2E863-B6AF-9128-A484-A514AF59487B}"/>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998462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96D8-578F-901B-FF60-3BB35B754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5F90B-93FA-F473-0008-55711AF9C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91F7C-D628-A73F-90C9-6700CF314AD5}"/>
              </a:ext>
            </a:extLst>
          </p:cNvPr>
          <p:cNvSpPr>
            <a:spLocks noGrp="1"/>
          </p:cNvSpPr>
          <p:nvPr>
            <p:ph type="dt" sz="half" idx="10"/>
          </p:nvPr>
        </p:nvSpPr>
        <p:spPr/>
        <p:txBody>
          <a:bodyPr/>
          <a:lstStyle/>
          <a:p>
            <a:fld id="{BDF6F077-CAC8-4D81-BD6F-C83DF7E5D977}" type="datetimeFigureOut">
              <a:rPr lang="en-US" smtClean="0"/>
              <a:t>9/5/2025</a:t>
            </a:fld>
            <a:endParaRPr lang="en-US"/>
          </a:p>
        </p:txBody>
      </p:sp>
      <p:sp>
        <p:nvSpPr>
          <p:cNvPr id="5" name="Footer Placeholder 4">
            <a:extLst>
              <a:ext uri="{FF2B5EF4-FFF2-40B4-BE49-F238E27FC236}">
                <a16:creationId xmlns:a16="http://schemas.microsoft.com/office/drawing/2014/main" id="{8D56818A-8F3F-44C5-7BD8-7D9497490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D725E-E239-3352-C6B0-7B72E9D4CBC0}"/>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41487465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BFB8-A795-CA16-363D-5A13747A55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ACA08A-3B1C-DB1E-FF63-AFBA866A48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8E20F8-3CE2-0907-89E0-54922BA72658}"/>
              </a:ext>
            </a:extLst>
          </p:cNvPr>
          <p:cNvSpPr>
            <a:spLocks noGrp="1"/>
          </p:cNvSpPr>
          <p:nvPr>
            <p:ph type="dt" sz="half" idx="10"/>
          </p:nvPr>
        </p:nvSpPr>
        <p:spPr/>
        <p:txBody>
          <a:bodyPr/>
          <a:lstStyle/>
          <a:p>
            <a:fld id="{BDF6F077-CAC8-4D81-BD6F-C83DF7E5D977}" type="datetimeFigureOut">
              <a:rPr lang="en-US" smtClean="0"/>
              <a:t>9/5/2025</a:t>
            </a:fld>
            <a:endParaRPr lang="en-US"/>
          </a:p>
        </p:txBody>
      </p:sp>
      <p:sp>
        <p:nvSpPr>
          <p:cNvPr id="5" name="Footer Placeholder 4">
            <a:extLst>
              <a:ext uri="{FF2B5EF4-FFF2-40B4-BE49-F238E27FC236}">
                <a16:creationId xmlns:a16="http://schemas.microsoft.com/office/drawing/2014/main" id="{E57EDE97-0437-742F-6B84-60F271480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87BBE-2C24-345F-4F41-DD48CAA9CCE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2408778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A206-73C7-050E-23E4-13CE8D989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EB40B-3887-414E-C6B0-4134FF118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E58C21-C93D-F0C5-8CC2-D69C081A4E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42C44-4DF5-93E4-C71B-2BFEE0C7EC8A}"/>
              </a:ext>
            </a:extLst>
          </p:cNvPr>
          <p:cNvSpPr>
            <a:spLocks noGrp="1"/>
          </p:cNvSpPr>
          <p:nvPr>
            <p:ph type="dt" sz="half" idx="10"/>
          </p:nvPr>
        </p:nvSpPr>
        <p:spPr/>
        <p:txBody>
          <a:bodyPr/>
          <a:lstStyle/>
          <a:p>
            <a:fld id="{BDF6F077-CAC8-4D81-BD6F-C83DF7E5D977}" type="datetimeFigureOut">
              <a:rPr lang="en-US" smtClean="0"/>
              <a:t>9/5/2025</a:t>
            </a:fld>
            <a:endParaRPr lang="en-US"/>
          </a:p>
        </p:txBody>
      </p:sp>
      <p:sp>
        <p:nvSpPr>
          <p:cNvPr id="6" name="Footer Placeholder 5">
            <a:extLst>
              <a:ext uri="{FF2B5EF4-FFF2-40B4-BE49-F238E27FC236}">
                <a16:creationId xmlns:a16="http://schemas.microsoft.com/office/drawing/2014/main" id="{8ACF5007-753F-53F3-88CF-3B18047B2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1C605-734B-63FE-7EC7-7EC8199DDAA2}"/>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0864572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9842-2935-62B8-5CB4-8D821E112F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FD46A-4AD1-F42D-DE4C-52D343E46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5D600-EB92-FB3F-1FB5-3938A1431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21B31-B89E-A723-5ED0-2D46DFA2F8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FD3E-F4C7-5FFF-B0CE-86D7A990F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4F4E9-853A-B1C1-83A3-343D70F8D1CE}"/>
              </a:ext>
            </a:extLst>
          </p:cNvPr>
          <p:cNvSpPr>
            <a:spLocks noGrp="1"/>
          </p:cNvSpPr>
          <p:nvPr>
            <p:ph type="dt" sz="half" idx="10"/>
          </p:nvPr>
        </p:nvSpPr>
        <p:spPr/>
        <p:txBody>
          <a:bodyPr/>
          <a:lstStyle/>
          <a:p>
            <a:fld id="{BDF6F077-CAC8-4D81-BD6F-C83DF7E5D977}" type="datetimeFigureOut">
              <a:rPr lang="en-US" smtClean="0"/>
              <a:t>9/5/2025</a:t>
            </a:fld>
            <a:endParaRPr lang="en-US"/>
          </a:p>
        </p:txBody>
      </p:sp>
      <p:sp>
        <p:nvSpPr>
          <p:cNvPr id="8" name="Footer Placeholder 7">
            <a:extLst>
              <a:ext uri="{FF2B5EF4-FFF2-40B4-BE49-F238E27FC236}">
                <a16:creationId xmlns:a16="http://schemas.microsoft.com/office/drawing/2014/main" id="{5FBBB09F-B3A6-B668-9653-92ABD6C13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D8D2F4-7F31-81F2-06AD-95AA12AE6203}"/>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3367534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8795-AEEB-6908-B659-917654483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6E8EFB-CA0D-5F67-AD63-64F961B3A422}"/>
              </a:ext>
            </a:extLst>
          </p:cNvPr>
          <p:cNvSpPr>
            <a:spLocks noGrp="1"/>
          </p:cNvSpPr>
          <p:nvPr>
            <p:ph type="dt" sz="half" idx="10"/>
          </p:nvPr>
        </p:nvSpPr>
        <p:spPr/>
        <p:txBody>
          <a:bodyPr/>
          <a:lstStyle/>
          <a:p>
            <a:fld id="{BDF6F077-CAC8-4D81-BD6F-C83DF7E5D977}" type="datetimeFigureOut">
              <a:rPr lang="en-US" smtClean="0"/>
              <a:t>9/5/2025</a:t>
            </a:fld>
            <a:endParaRPr lang="en-US"/>
          </a:p>
        </p:txBody>
      </p:sp>
      <p:sp>
        <p:nvSpPr>
          <p:cNvPr id="4" name="Footer Placeholder 3">
            <a:extLst>
              <a:ext uri="{FF2B5EF4-FFF2-40B4-BE49-F238E27FC236}">
                <a16:creationId xmlns:a16="http://schemas.microsoft.com/office/drawing/2014/main" id="{4605A6E0-E3E5-1EB2-B9BD-8A4076871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05D4C-AE08-658E-B37F-3E809B7A4208}"/>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6679745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7B2B8-7789-26FA-CA56-DA902849E762}"/>
              </a:ext>
            </a:extLst>
          </p:cNvPr>
          <p:cNvSpPr>
            <a:spLocks noGrp="1"/>
          </p:cNvSpPr>
          <p:nvPr>
            <p:ph type="dt" sz="half" idx="10"/>
          </p:nvPr>
        </p:nvSpPr>
        <p:spPr/>
        <p:txBody>
          <a:bodyPr/>
          <a:lstStyle/>
          <a:p>
            <a:fld id="{BDF6F077-CAC8-4D81-BD6F-C83DF7E5D977}" type="datetimeFigureOut">
              <a:rPr lang="en-US" smtClean="0"/>
              <a:t>9/5/2025</a:t>
            </a:fld>
            <a:endParaRPr lang="en-US"/>
          </a:p>
        </p:txBody>
      </p:sp>
      <p:sp>
        <p:nvSpPr>
          <p:cNvPr id="3" name="Footer Placeholder 2">
            <a:extLst>
              <a:ext uri="{FF2B5EF4-FFF2-40B4-BE49-F238E27FC236}">
                <a16:creationId xmlns:a16="http://schemas.microsoft.com/office/drawing/2014/main" id="{415D41AB-F75A-3FB5-FCDE-11E27BF249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E1F24F-FF81-654D-91C7-0DC6D0290E7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070116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7AED-E4E7-4308-6D5C-B7949F321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75D27-1A18-A965-DF5A-184139464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72884-5913-57A5-55CE-E98C2DDEF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E6016-7684-F671-4792-2518F0AFA36A}"/>
              </a:ext>
            </a:extLst>
          </p:cNvPr>
          <p:cNvSpPr>
            <a:spLocks noGrp="1"/>
          </p:cNvSpPr>
          <p:nvPr>
            <p:ph type="dt" sz="half" idx="10"/>
          </p:nvPr>
        </p:nvSpPr>
        <p:spPr/>
        <p:txBody>
          <a:bodyPr/>
          <a:lstStyle/>
          <a:p>
            <a:fld id="{BDF6F077-CAC8-4D81-BD6F-C83DF7E5D977}" type="datetimeFigureOut">
              <a:rPr lang="en-US" smtClean="0"/>
              <a:t>9/5/2025</a:t>
            </a:fld>
            <a:endParaRPr lang="en-US"/>
          </a:p>
        </p:txBody>
      </p:sp>
      <p:sp>
        <p:nvSpPr>
          <p:cNvPr id="6" name="Footer Placeholder 5">
            <a:extLst>
              <a:ext uri="{FF2B5EF4-FFF2-40B4-BE49-F238E27FC236}">
                <a16:creationId xmlns:a16="http://schemas.microsoft.com/office/drawing/2014/main" id="{2FE6A849-730D-192C-374F-0F3010732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E83FB-B3AA-E0F6-3F67-3FE81A2E96C5}"/>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3226224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142E-4FAD-258A-F351-C795DA06D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CB046C-ACB0-CBDD-62D3-02F7F29E8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85A34-4CE5-123A-FF50-49400D500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F1523-0E37-AF44-EC3F-17EDAFE71C1D}"/>
              </a:ext>
            </a:extLst>
          </p:cNvPr>
          <p:cNvSpPr>
            <a:spLocks noGrp="1"/>
          </p:cNvSpPr>
          <p:nvPr>
            <p:ph type="dt" sz="half" idx="10"/>
          </p:nvPr>
        </p:nvSpPr>
        <p:spPr/>
        <p:txBody>
          <a:bodyPr/>
          <a:lstStyle/>
          <a:p>
            <a:fld id="{BDF6F077-CAC8-4D81-BD6F-C83DF7E5D977}" type="datetimeFigureOut">
              <a:rPr lang="en-US" smtClean="0"/>
              <a:t>9/5/2025</a:t>
            </a:fld>
            <a:endParaRPr lang="en-US"/>
          </a:p>
        </p:txBody>
      </p:sp>
      <p:sp>
        <p:nvSpPr>
          <p:cNvPr id="6" name="Footer Placeholder 5">
            <a:extLst>
              <a:ext uri="{FF2B5EF4-FFF2-40B4-BE49-F238E27FC236}">
                <a16:creationId xmlns:a16="http://schemas.microsoft.com/office/drawing/2014/main" id="{35F08879-2D15-C6A5-12B4-19E80CA14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C0869-1CE0-EBE2-0726-89A31B69B4D9}"/>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0036894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6A9A-91E4-F2AC-9678-DD4AF69CE4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BF796-B2D1-9398-1659-19F801F89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1F4F5-4073-99B8-AAA3-767DA02E0787}"/>
              </a:ext>
            </a:extLst>
          </p:cNvPr>
          <p:cNvSpPr>
            <a:spLocks noGrp="1"/>
          </p:cNvSpPr>
          <p:nvPr>
            <p:ph type="dt" sz="half" idx="10"/>
          </p:nvPr>
        </p:nvSpPr>
        <p:spPr/>
        <p:txBody>
          <a:bodyPr/>
          <a:lstStyle/>
          <a:p>
            <a:fld id="{BDF6F077-CAC8-4D81-BD6F-C83DF7E5D977}" type="datetimeFigureOut">
              <a:rPr lang="en-US" smtClean="0"/>
              <a:t>9/5/2025</a:t>
            </a:fld>
            <a:endParaRPr lang="en-US"/>
          </a:p>
        </p:txBody>
      </p:sp>
      <p:sp>
        <p:nvSpPr>
          <p:cNvPr id="5" name="Footer Placeholder 4">
            <a:extLst>
              <a:ext uri="{FF2B5EF4-FFF2-40B4-BE49-F238E27FC236}">
                <a16:creationId xmlns:a16="http://schemas.microsoft.com/office/drawing/2014/main" id="{996DB5E1-FF2B-8259-8E3C-46A75DAC5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99B8A-CB4B-F751-E6A1-59F370227A0D}"/>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2273765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1DDA9-B3E9-D866-2E6F-01818AE83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89587F-AC8C-D7BA-D397-B22A8759A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4696B-B3D6-218F-0120-8D9A9B914F43}"/>
              </a:ext>
            </a:extLst>
          </p:cNvPr>
          <p:cNvSpPr>
            <a:spLocks noGrp="1"/>
          </p:cNvSpPr>
          <p:nvPr>
            <p:ph type="dt" sz="half" idx="10"/>
          </p:nvPr>
        </p:nvSpPr>
        <p:spPr/>
        <p:txBody>
          <a:bodyPr/>
          <a:lstStyle/>
          <a:p>
            <a:fld id="{BDF6F077-CAC8-4D81-BD6F-C83DF7E5D977}" type="datetimeFigureOut">
              <a:rPr lang="en-US" smtClean="0"/>
              <a:t>9/5/2025</a:t>
            </a:fld>
            <a:endParaRPr lang="en-US"/>
          </a:p>
        </p:txBody>
      </p:sp>
      <p:sp>
        <p:nvSpPr>
          <p:cNvPr id="5" name="Footer Placeholder 4">
            <a:extLst>
              <a:ext uri="{FF2B5EF4-FFF2-40B4-BE49-F238E27FC236}">
                <a16:creationId xmlns:a16="http://schemas.microsoft.com/office/drawing/2014/main" id="{99A8F9BB-0A95-00B5-A08C-2B55E62FE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A125F-6988-4284-816E-6ABE9732834A}"/>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1495200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17493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99424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763415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942816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526779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21535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523633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60769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166216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369347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6305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9/5/2025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9/5/2025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9/5/2025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9/5/2025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9/5/2025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9/5/2025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9/5/2025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9/5/2025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9/5/2025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9/5/2025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9/5/2025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9/5/2025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9/5/2025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9/5/2025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9/5/2025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9/5/2025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9/5/2025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9/5/2025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9/5/2025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9/5/2025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9/5/2025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9/5/2025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9/5/2025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9/5/2025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9/5/2025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9/5/2025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9/5/2025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9/5/2025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9/5/2025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9/5/2025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9/5/2025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9/5/2025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9/5/2025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9/5/2025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9/5/2025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9/5/2025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9/5/2025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9/5/2025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9/5/2025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9/5/2025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9/5/2025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9/5/2025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9/5/2025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9/5/2025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9/5/2025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9/5/2025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9/5/2025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9/5/2025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9/5/2025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9/5/2025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9/5/2025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9/5/2025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9/5/2025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9/5/2025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9/5/2025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9/5/2025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0675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9/5/2025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1770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9/5/2025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2773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9/5/2025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4590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9/5/2025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4108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9/5/2025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7154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9/5/2025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8569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9/5/2025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69687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9/5/2025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1343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9/5/2025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78073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9/5/2025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5437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9/5/2025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017730705"/>
      </p:ext>
    </p:extLst>
  </p:cSld>
  <p:clrMap bg1="lt1" tx1="dk1" bg2="lt2" tx2="dk2" accent1="accent1" accent2="accent2" accent3="accent3" accent4="accent4" accent5="accent5" accent6="accent6" hlink="hlink" folHlink="folHlink"/>
  <p:sldLayoutIdLst>
    <p:sldLayoutId id="2147495642" r:id="rId1"/>
    <p:sldLayoutId id="2147495643" r:id="rId2"/>
    <p:sldLayoutId id="2147495644" r:id="rId3"/>
    <p:sldLayoutId id="2147495645" r:id="rId4"/>
    <p:sldLayoutId id="2147495646" r:id="rId5"/>
    <p:sldLayoutId id="2147495647" r:id="rId6"/>
    <p:sldLayoutId id="2147495648" r:id="rId7"/>
    <p:sldLayoutId id="2147495649" r:id="rId8"/>
    <p:sldLayoutId id="2147495650" r:id="rId9"/>
    <p:sldLayoutId id="2147495651" r:id="rId10"/>
    <p:sldLayoutId id="214749565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9/5/2025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9/5/2025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C9BC7-1A6A-AC9C-DAE1-3A7A6ADD9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2736F3-14D9-3EAA-A961-8297B24217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8419B-C94C-8676-A26B-4A69114B7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6F077-CAC8-4D81-BD6F-C83DF7E5D977}" type="datetimeFigureOut">
              <a:rPr lang="en-US" smtClean="0"/>
              <a:t>9/5/2025</a:t>
            </a:fld>
            <a:endParaRPr lang="en-US"/>
          </a:p>
        </p:txBody>
      </p:sp>
      <p:sp>
        <p:nvSpPr>
          <p:cNvPr id="5" name="Footer Placeholder 4">
            <a:extLst>
              <a:ext uri="{FF2B5EF4-FFF2-40B4-BE49-F238E27FC236}">
                <a16:creationId xmlns:a16="http://schemas.microsoft.com/office/drawing/2014/main" id="{912E6632-8217-3626-1C62-A4EDA8E9D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981FAE-9565-8EDC-0446-6C56E3586B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842FC-29DC-4908-BC93-F7FD5E50513A}" type="slidenum">
              <a:rPr lang="en-US" smtClean="0"/>
              <a:t>‹#›</a:t>
            </a:fld>
            <a:endParaRPr lang="en-US"/>
          </a:p>
        </p:txBody>
      </p:sp>
    </p:spTree>
    <p:extLst>
      <p:ext uri="{BB962C8B-B14F-4D97-AF65-F5344CB8AC3E}">
        <p14:creationId xmlns:p14="http://schemas.microsoft.com/office/powerpoint/2010/main" val="1081291120"/>
      </p:ext>
    </p:extLst>
  </p:cSld>
  <p:clrMap bg1="lt1" tx1="dk1" bg2="lt2" tx2="dk2" accent1="accent1" accent2="accent2" accent3="accent3" accent4="accent4" accent5="accent5" accent6="accent6" hlink="hlink" folHlink="folHlink"/>
  <p:sldLayoutIdLst>
    <p:sldLayoutId id="2147495762" r:id="rId1"/>
    <p:sldLayoutId id="2147495763" r:id="rId2"/>
    <p:sldLayoutId id="2147495764" r:id="rId3"/>
    <p:sldLayoutId id="2147495765" r:id="rId4"/>
    <p:sldLayoutId id="2147495766" r:id="rId5"/>
    <p:sldLayoutId id="2147495767" r:id="rId6"/>
    <p:sldLayoutId id="2147495768" r:id="rId7"/>
    <p:sldLayoutId id="2147495769" r:id="rId8"/>
    <p:sldLayoutId id="2147495770" r:id="rId9"/>
    <p:sldLayoutId id="2147495771" r:id="rId10"/>
    <p:sldLayoutId id="2147495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570831756"/>
      </p:ext>
    </p:extLst>
  </p:cSld>
  <p:clrMap bg1="lt1" tx1="dk1" bg2="lt2" tx2="dk2" accent1="accent1" accent2="accent2" accent3="accent3" accent4="accent4" accent5="accent5" accent6="accent6" hlink="hlink" folHlink="folHlink"/>
  <p:sldLayoutIdLst>
    <p:sldLayoutId id="2147495786" r:id="rId1"/>
    <p:sldLayoutId id="2147495787" r:id="rId2"/>
    <p:sldLayoutId id="2147495788" r:id="rId3"/>
    <p:sldLayoutId id="2147495789" r:id="rId4"/>
    <p:sldLayoutId id="2147495790" r:id="rId5"/>
    <p:sldLayoutId id="2147495791" r:id="rId6"/>
    <p:sldLayoutId id="2147495792" r:id="rId7"/>
    <p:sldLayoutId id="2147495793" r:id="rId8"/>
    <p:sldLayoutId id="2147495794" r:id="rId9"/>
    <p:sldLayoutId id="2147495795" r:id="rId10"/>
    <p:sldLayoutId id="2147495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9/5/2025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9/5/2025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9/5/2025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9/5/2025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9/5/2025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9/5/2025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9/5/2025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2.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getfortifyfl.com/" TargetMode="Externa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26.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0.xml"/></Relationships>
</file>

<file path=ppt/slides/_rels/slide35.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48.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36.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image" Target="../media/image70.png"/><Relationship Id="rId1" Type="http://schemas.openxmlformats.org/officeDocument/2006/relationships/slideLayout" Target="../slideLayouts/slideLayout148.xml"/><Relationship Id="rId6" Type="http://schemas.openxmlformats.org/officeDocument/2006/relationships/image" Target="../media/image74.svg"/><Relationship Id="rId11" Type="http://schemas.openxmlformats.org/officeDocument/2006/relationships/image" Target="../media/image79.jpe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svg"/><Relationship Id="rId9" Type="http://schemas.openxmlformats.org/officeDocument/2006/relationships/image" Target="../media/image77.jpeg"/></Relationships>
</file>

<file path=ppt/slides/_rels/slide3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48.xml"/><Relationship Id="rId6" Type="http://schemas.openxmlformats.org/officeDocument/2006/relationships/image" Target="../media/image74.svg"/><Relationship Id="rId11" Type="http://schemas.openxmlformats.org/officeDocument/2006/relationships/image" Target="../media/image83.jpeg"/><Relationship Id="rId5" Type="http://schemas.openxmlformats.org/officeDocument/2006/relationships/image" Target="../media/image73.png"/><Relationship Id="rId10" Type="http://schemas.openxmlformats.org/officeDocument/2006/relationships/image" Target="../media/image82.jpeg"/><Relationship Id="rId4" Type="http://schemas.openxmlformats.org/officeDocument/2006/relationships/image" Target="../media/image72.svg"/><Relationship Id="rId9" Type="http://schemas.openxmlformats.org/officeDocument/2006/relationships/image" Target="../media/image81.jpeg"/></Relationships>
</file>

<file path=ppt/slides/_rels/slide38.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48.xml"/><Relationship Id="rId6" Type="http://schemas.openxmlformats.org/officeDocument/2006/relationships/image" Target="../media/image74.svg"/><Relationship Id="rId11" Type="http://schemas.openxmlformats.org/officeDocument/2006/relationships/image" Target="../media/image86.jpeg"/><Relationship Id="rId5" Type="http://schemas.openxmlformats.org/officeDocument/2006/relationships/image" Target="../media/image73.png"/><Relationship Id="rId10" Type="http://schemas.openxmlformats.org/officeDocument/2006/relationships/image" Target="../media/image85.jpeg"/><Relationship Id="rId4" Type="http://schemas.openxmlformats.org/officeDocument/2006/relationships/image" Target="../media/image72.svg"/><Relationship Id="rId9" Type="http://schemas.openxmlformats.org/officeDocument/2006/relationships/image" Target="../media/image84.jpeg"/></Relationships>
</file>

<file path=ppt/slides/_rels/slide3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48.xml"/><Relationship Id="rId6" Type="http://schemas.openxmlformats.org/officeDocument/2006/relationships/image" Target="../media/image74.svg"/><Relationship Id="rId11" Type="http://schemas.openxmlformats.org/officeDocument/2006/relationships/image" Target="../media/image89.jpeg"/><Relationship Id="rId5" Type="http://schemas.openxmlformats.org/officeDocument/2006/relationships/image" Target="../media/image73.png"/><Relationship Id="rId10" Type="http://schemas.openxmlformats.org/officeDocument/2006/relationships/image" Target="../media/image88.jpeg"/><Relationship Id="rId4" Type="http://schemas.openxmlformats.org/officeDocument/2006/relationships/image" Target="../media/image72.svg"/><Relationship Id="rId9"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3.xml"/></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6.xml"/></Relationships>
</file>

<file path=ppt/slides/_rels/slide4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6.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10.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09.xml"/><Relationship Id="rId4" Type="http://schemas.openxmlformats.org/officeDocument/2006/relationships/image" Target="../media/image97.jpg"/></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8.xml"/></Relationships>
</file>

<file path=ppt/slides/_rels/slide4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image" Target="../media/image101.svg"/><Relationship Id="rId7" Type="http://schemas.openxmlformats.org/officeDocument/2006/relationships/image" Target="../media/image105.svg"/><Relationship Id="rId12"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148.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5" Type="http://schemas.openxmlformats.org/officeDocument/2006/relationships/image" Target="../media/image11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112.png"/></Relationships>
</file>

<file path=ppt/slides/_rels/slide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2.xml"/></Relationships>
</file>

<file path=ppt/slides/_rels/slide5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59.xml"/></Relationships>
</file>

<file path=ppt/slides/_rels/slide5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8.xml"/></Relationships>
</file>

<file path=ppt/slides/_rels/slide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dirty="0"/>
              <a:t>ONE </a:t>
            </a:r>
            <a:r>
              <a:rPr lang="en-US" sz="4400" b="1" u="sng" dirty="0">
                <a:solidFill>
                  <a:srgbClr val="FF0000"/>
                </a:solidFill>
              </a:rPr>
              <a:t>(1) </a:t>
            </a:r>
            <a:r>
              <a:rPr lang="en-US" sz="4400" b="1" dirty="0"/>
              <a:t>Student in a Stall at a time!</a:t>
            </a:r>
          </a:p>
          <a:p>
            <a:r>
              <a:rPr lang="en-US" sz="4400" b="1" dirty="0"/>
              <a:t>This includes the Large Stall!!</a:t>
            </a:r>
          </a:p>
          <a:p>
            <a:r>
              <a:rPr lang="en-US" sz="4400" b="1" dirty="0"/>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CA0F-35A3-895B-4C83-81A5A897C0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46698B-DFAC-D807-43A8-B5183608DA8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5B573C2-795D-E4A5-4BDC-4D3B9DCC9778}"/>
              </a:ext>
            </a:extLst>
          </p:cNvPr>
          <p:cNvPicPr>
            <a:picLocks noChangeAspect="1"/>
          </p:cNvPicPr>
          <p:nvPr/>
        </p:nvPicPr>
        <p:blipFill>
          <a:blip r:embed="rId2"/>
          <a:stretch>
            <a:fillRect/>
          </a:stretch>
        </p:blipFill>
        <p:spPr>
          <a:xfrm>
            <a:off x="0" y="0"/>
            <a:ext cx="12192000" cy="6708807"/>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820341" y="0"/>
            <a:ext cx="5134570" cy="6857999"/>
          </a:xfrm>
          <a:prstGeom prst="rect">
            <a:avLst/>
          </a:prstGeom>
        </p:spPr>
      </p:pic>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3"/>
          <a:stretch>
            <a:fillRect/>
          </a:stretch>
        </p:blipFill>
        <p:spPr>
          <a:xfrm>
            <a:off x="6343650" y="0"/>
            <a:ext cx="5500688" cy="6858000"/>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2BF5A9-A51F-C03E-F80C-3EC88745F084}"/>
              </a:ext>
            </a:extLst>
          </p:cNvPr>
          <p:cNvPicPr>
            <a:picLocks noChangeAspect="1"/>
          </p:cNvPicPr>
          <p:nvPr/>
        </p:nvPicPr>
        <p:blipFill>
          <a:blip r:embed="rId2"/>
          <a:stretch>
            <a:fillRect/>
          </a:stretch>
        </p:blipFill>
        <p:spPr>
          <a:xfrm>
            <a:off x="304800" y="94784"/>
            <a:ext cx="11449839" cy="6746539"/>
          </a:xfrm>
          <a:prstGeom prst="rect">
            <a:avLst/>
          </a:prstGeom>
        </p:spPr>
      </p:pic>
    </p:spTree>
    <p:extLst>
      <p:ext uri="{BB962C8B-B14F-4D97-AF65-F5344CB8AC3E}">
        <p14:creationId xmlns:p14="http://schemas.microsoft.com/office/powerpoint/2010/main" val="671955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00150" y="350520"/>
            <a:ext cx="105584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092820" y="1859340"/>
            <a:ext cx="10370634" cy="261610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If someone who knowingly submits a false tip through </a:t>
            </a:r>
            <a:r>
              <a:rPr kumimoji="0" lang="en-US" altLang="en-US" sz="3600" b="0" i="0" u="none" strike="noStrike" kern="1200" cap="none" spc="0" normalizeH="0" baseline="0" noProof="0" err="1">
                <a:ln>
                  <a:noFill/>
                </a:ln>
                <a:solidFill>
                  <a:prstClr val="black"/>
                </a:solidFill>
                <a:effectLst/>
                <a:uLnTx/>
                <a:uFillTx/>
                <a:latin typeface="Calibri" panose="020F0502020204030204"/>
                <a:ea typeface="+mn-ea"/>
                <a:cs typeface="+mn-cs"/>
              </a:rPr>
              <a:t>FortifyFL</a:t>
            </a: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 may be subject to further investigation by law enforcement, and may be subject to criminal penalties under Section 837.05, F.S.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ack text on a white background&#10;&#10;AI-generated content may be incorrect.">
            <a:extLst>
              <a:ext uri="{FF2B5EF4-FFF2-40B4-BE49-F238E27FC236}">
                <a16:creationId xmlns:a16="http://schemas.microsoft.com/office/drawing/2014/main" id="{59E8B866-7F71-A024-103A-7707319384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2266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BFC"/>
        </a:solidFill>
        <a:effectLst/>
      </p:bgPr>
    </p:bg>
    <p:spTree>
      <p:nvGrpSpPr>
        <p:cNvPr id="1" name=""/>
        <p:cNvGrpSpPr/>
        <p:nvPr/>
      </p:nvGrpSpPr>
      <p:grpSpPr>
        <a:xfrm>
          <a:off x="0" y="0"/>
          <a:ext cx="0" cy="0"/>
          <a:chOff x="0" y="0"/>
          <a:chExt cx="0" cy="0"/>
        </a:xfrm>
      </p:grpSpPr>
      <p:sp>
        <p:nvSpPr>
          <p:cNvPr id="2" name="TextBox 2"/>
          <p:cNvSpPr txBox="1"/>
          <p:nvPr/>
        </p:nvSpPr>
        <p:spPr>
          <a:xfrm>
            <a:off x="2116549" y="852895"/>
            <a:ext cx="8206839" cy="4818050"/>
          </a:xfrm>
          <a:prstGeom prst="rect">
            <a:avLst/>
          </a:prstGeom>
        </p:spPr>
        <p:txBody>
          <a:bodyPr lIns="0" tIns="0" rIns="0" bIns="0" rtlCol="0" anchor="t">
            <a:spAutoFit/>
          </a:bodyPr>
          <a:lstStyle/>
          <a:p>
            <a:pPr algn="ctr" defTabSz="609630">
              <a:lnSpc>
                <a:spcPts val="12880"/>
              </a:lnSpc>
            </a:pPr>
            <a:r>
              <a:rPr lang="en-US" sz="9200" spc="635">
                <a:solidFill>
                  <a:srgbClr val="F9A0BA"/>
                </a:solidFill>
                <a:latin typeface="Funtastic"/>
                <a:ea typeface="Funtastic"/>
                <a:cs typeface="Funtastic"/>
                <a:sym typeface="Funtastic"/>
              </a:rPr>
              <a:t>Homecoming</a:t>
            </a:r>
          </a:p>
          <a:p>
            <a:pPr algn="ctr" defTabSz="609630">
              <a:lnSpc>
                <a:spcPts val="12880"/>
              </a:lnSpc>
            </a:pPr>
            <a:r>
              <a:rPr lang="en-US" sz="9200" spc="635">
                <a:solidFill>
                  <a:srgbClr val="F9A0BA"/>
                </a:solidFill>
                <a:latin typeface="Funtastic"/>
                <a:ea typeface="Funtastic"/>
                <a:cs typeface="Funtastic"/>
                <a:sym typeface="Funtastic"/>
              </a:rPr>
              <a:t>Ideas</a:t>
            </a:r>
          </a:p>
          <a:p>
            <a:pPr algn="ctr" defTabSz="609630">
              <a:lnSpc>
                <a:spcPts val="12880"/>
              </a:lnSpc>
            </a:pPr>
            <a:r>
              <a:rPr lang="en-US" sz="9200" spc="635">
                <a:solidFill>
                  <a:srgbClr val="F9A0BA"/>
                </a:solidFill>
                <a:latin typeface="Funtastic"/>
                <a:ea typeface="Funtastic"/>
                <a:cs typeface="Funtastic"/>
                <a:sym typeface="Funtastic"/>
              </a:rPr>
              <a:t>2025</a:t>
            </a:r>
          </a:p>
        </p:txBody>
      </p:sp>
      <p:sp>
        <p:nvSpPr>
          <p:cNvPr id="3" name="Freeform 3"/>
          <p:cNvSpPr/>
          <p:nvPr/>
        </p:nvSpPr>
        <p:spPr>
          <a:xfrm rot="-1020319">
            <a:off x="9792374" y="-2997924"/>
            <a:ext cx="7225590" cy="6909471"/>
          </a:xfrm>
          <a:custGeom>
            <a:avLst/>
            <a:gdLst/>
            <a:ahLst/>
            <a:cxnLst/>
            <a:rect l="l" t="t" r="r" b="b"/>
            <a:pathLst>
              <a:path w="10838385" h="10364206">
                <a:moveTo>
                  <a:pt x="0" y="0"/>
                </a:moveTo>
                <a:lnTo>
                  <a:pt x="10838386" y="0"/>
                </a:lnTo>
                <a:lnTo>
                  <a:pt x="10838386" y="10364206"/>
                </a:lnTo>
                <a:lnTo>
                  <a:pt x="0" y="1036420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20319" flipH="1">
            <a:off x="-4207561" y="2785297"/>
            <a:ext cx="6253248" cy="5979668"/>
          </a:xfrm>
          <a:custGeom>
            <a:avLst/>
            <a:gdLst/>
            <a:ahLst/>
            <a:cxnLst/>
            <a:rect l="l" t="t" r="r" b="b"/>
            <a:pathLst>
              <a:path w="9379872" h="8969502">
                <a:moveTo>
                  <a:pt x="9379871" y="0"/>
                </a:moveTo>
                <a:lnTo>
                  <a:pt x="0" y="0"/>
                </a:lnTo>
                <a:lnTo>
                  <a:pt x="0" y="8969502"/>
                </a:lnTo>
                <a:lnTo>
                  <a:pt x="9379871" y="8969502"/>
                </a:lnTo>
                <a:lnTo>
                  <a:pt x="9379871"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33642" y="456812"/>
            <a:ext cx="1104316" cy="746919"/>
          </a:xfrm>
          <a:custGeom>
            <a:avLst/>
            <a:gdLst/>
            <a:ahLst/>
            <a:cxnLst/>
            <a:rect l="l" t="t" r="r" b="b"/>
            <a:pathLst>
              <a:path w="1656474" h="1120379">
                <a:moveTo>
                  <a:pt x="0" y="0"/>
                </a:moveTo>
                <a:lnTo>
                  <a:pt x="1656474" y="0"/>
                </a:lnTo>
                <a:lnTo>
                  <a:pt x="1656474" y="1120378"/>
                </a:lnTo>
                <a:lnTo>
                  <a:pt x="0" y="1120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0954042" y="5870673"/>
            <a:ext cx="1104316" cy="746919"/>
          </a:xfrm>
          <a:custGeom>
            <a:avLst/>
            <a:gdLst/>
            <a:ahLst/>
            <a:cxnLst/>
            <a:rect l="l" t="t" r="r" b="b"/>
            <a:pathLst>
              <a:path w="1656474" h="1120379">
                <a:moveTo>
                  <a:pt x="1656474" y="0"/>
                </a:moveTo>
                <a:lnTo>
                  <a:pt x="0" y="0"/>
                </a:lnTo>
                <a:lnTo>
                  <a:pt x="0" y="1120379"/>
                </a:lnTo>
                <a:lnTo>
                  <a:pt x="1656474" y="1120379"/>
                </a:lnTo>
                <a:lnTo>
                  <a:pt x="16564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1060812" y="286286"/>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283506" y="1203730"/>
            <a:ext cx="445388" cy="543985"/>
          </a:xfrm>
          <a:custGeom>
            <a:avLst/>
            <a:gdLst/>
            <a:ahLst/>
            <a:cxnLst/>
            <a:rect l="l" t="t" r="r" b="b"/>
            <a:pathLst>
              <a:path w="668082" h="815977">
                <a:moveTo>
                  <a:pt x="0" y="0"/>
                </a:moveTo>
                <a:lnTo>
                  <a:pt x="668082" y="0"/>
                </a:lnTo>
                <a:lnTo>
                  <a:pt x="668082" y="815978"/>
                </a:lnTo>
                <a:lnTo>
                  <a:pt x="0" y="815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40412" y="5011349"/>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463106" y="5870672"/>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AutoShape 11"/>
          <p:cNvSpPr/>
          <p:nvPr/>
        </p:nvSpPr>
        <p:spPr>
          <a:xfrm flipV="1">
            <a:off x="658445" y="456811"/>
            <a:ext cx="9553501" cy="2527131"/>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AutoShape 12"/>
          <p:cNvSpPr/>
          <p:nvPr/>
        </p:nvSpPr>
        <p:spPr>
          <a:xfrm flipV="1">
            <a:off x="1541212" y="2813519"/>
            <a:ext cx="9951185" cy="3601138"/>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3" name="Freeform 13"/>
          <p:cNvSpPr/>
          <p:nvPr/>
        </p:nvSpPr>
        <p:spPr>
          <a:xfrm>
            <a:off x="10910214" y="3823038"/>
            <a:ext cx="1191972" cy="1460303"/>
          </a:xfrm>
          <a:custGeom>
            <a:avLst/>
            <a:gdLst/>
            <a:ahLst/>
            <a:cxnLst/>
            <a:rect l="l" t="t" r="r" b="b"/>
            <a:pathLst>
              <a:path w="1787958" h="2190454">
                <a:moveTo>
                  <a:pt x="0" y="0"/>
                </a:moveTo>
                <a:lnTo>
                  <a:pt x="1787958" y="0"/>
                </a:lnTo>
                <a:lnTo>
                  <a:pt x="1787958" y="2190455"/>
                </a:lnTo>
                <a:lnTo>
                  <a:pt x="0" y="2190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flipV="1">
            <a:off x="133642" y="1694721"/>
            <a:ext cx="1191972" cy="1460303"/>
          </a:xfrm>
          <a:custGeom>
            <a:avLst/>
            <a:gdLst/>
            <a:ahLst/>
            <a:cxnLst/>
            <a:rect l="l" t="t" r="r" b="b"/>
            <a:pathLst>
              <a:path w="1787958" h="2190454">
                <a:moveTo>
                  <a:pt x="0" y="2190454"/>
                </a:moveTo>
                <a:lnTo>
                  <a:pt x="1787958" y="2190454"/>
                </a:lnTo>
                <a:lnTo>
                  <a:pt x="1787958" y="0"/>
                </a:lnTo>
                <a:lnTo>
                  <a:pt x="0" y="0"/>
                </a:lnTo>
                <a:lnTo>
                  <a:pt x="0" y="21904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20319">
            <a:off x="9792374" y="-2997924"/>
            <a:ext cx="7225590" cy="6909471"/>
          </a:xfrm>
          <a:custGeom>
            <a:avLst/>
            <a:gdLst/>
            <a:ahLst/>
            <a:cxnLst/>
            <a:rect l="l" t="t" r="r" b="b"/>
            <a:pathLst>
              <a:path w="10838385" h="10364206">
                <a:moveTo>
                  <a:pt x="0" y="0"/>
                </a:moveTo>
                <a:lnTo>
                  <a:pt x="10838386" y="0"/>
                </a:lnTo>
                <a:lnTo>
                  <a:pt x="10838386" y="10364206"/>
                </a:lnTo>
                <a:lnTo>
                  <a:pt x="0" y="1036420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20319" flipH="1">
            <a:off x="-4207561" y="2785297"/>
            <a:ext cx="6253248" cy="5979668"/>
          </a:xfrm>
          <a:custGeom>
            <a:avLst/>
            <a:gdLst/>
            <a:ahLst/>
            <a:cxnLst/>
            <a:rect l="l" t="t" r="r" b="b"/>
            <a:pathLst>
              <a:path w="9379872" h="8969502">
                <a:moveTo>
                  <a:pt x="9379871" y="0"/>
                </a:moveTo>
                <a:lnTo>
                  <a:pt x="0" y="0"/>
                </a:lnTo>
                <a:lnTo>
                  <a:pt x="0" y="8969502"/>
                </a:lnTo>
                <a:lnTo>
                  <a:pt x="9379871" y="8969502"/>
                </a:lnTo>
                <a:lnTo>
                  <a:pt x="9379871"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3642" y="456812"/>
            <a:ext cx="1104316" cy="746919"/>
          </a:xfrm>
          <a:custGeom>
            <a:avLst/>
            <a:gdLst/>
            <a:ahLst/>
            <a:cxnLst/>
            <a:rect l="l" t="t" r="r" b="b"/>
            <a:pathLst>
              <a:path w="1656474" h="1120379">
                <a:moveTo>
                  <a:pt x="0" y="0"/>
                </a:moveTo>
                <a:lnTo>
                  <a:pt x="1656474" y="0"/>
                </a:lnTo>
                <a:lnTo>
                  <a:pt x="1656474" y="1120378"/>
                </a:lnTo>
                <a:lnTo>
                  <a:pt x="0" y="1120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0954042" y="5870673"/>
            <a:ext cx="1104316" cy="746919"/>
          </a:xfrm>
          <a:custGeom>
            <a:avLst/>
            <a:gdLst/>
            <a:ahLst/>
            <a:cxnLst/>
            <a:rect l="l" t="t" r="r" b="b"/>
            <a:pathLst>
              <a:path w="1656474" h="1120379">
                <a:moveTo>
                  <a:pt x="1656474" y="0"/>
                </a:moveTo>
                <a:lnTo>
                  <a:pt x="0" y="0"/>
                </a:lnTo>
                <a:lnTo>
                  <a:pt x="0" y="1120379"/>
                </a:lnTo>
                <a:lnTo>
                  <a:pt x="1656474" y="1120379"/>
                </a:lnTo>
                <a:lnTo>
                  <a:pt x="16564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1060812" y="286286"/>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1283506" y="1203730"/>
            <a:ext cx="445388" cy="543985"/>
          </a:xfrm>
          <a:custGeom>
            <a:avLst/>
            <a:gdLst/>
            <a:ahLst/>
            <a:cxnLst/>
            <a:rect l="l" t="t" r="r" b="b"/>
            <a:pathLst>
              <a:path w="668082" h="815977">
                <a:moveTo>
                  <a:pt x="0" y="0"/>
                </a:moveTo>
                <a:lnTo>
                  <a:pt x="668082" y="0"/>
                </a:lnTo>
                <a:lnTo>
                  <a:pt x="668082" y="815978"/>
                </a:lnTo>
                <a:lnTo>
                  <a:pt x="0" y="815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40412" y="5011349"/>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63106" y="5870672"/>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AutoShape 10"/>
          <p:cNvSpPr/>
          <p:nvPr/>
        </p:nvSpPr>
        <p:spPr>
          <a:xfrm flipV="1">
            <a:off x="658445" y="456811"/>
            <a:ext cx="9553501" cy="2527131"/>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AutoShape 11"/>
          <p:cNvSpPr/>
          <p:nvPr/>
        </p:nvSpPr>
        <p:spPr>
          <a:xfrm flipV="1">
            <a:off x="1541212" y="2813519"/>
            <a:ext cx="9951185" cy="3601138"/>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Freeform 12"/>
          <p:cNvSpPr/>
          <p:nvPr/>
        </p:nvSpPr>
        <p:spPr>
          <a:xfrm>
            <a:off x="10910214" y="3823038"/>
            <a:ext cx="1191972" cy="1460303"/>
          </a:xfrm>
          <a:custGeom>
            <a:avLst/>
            <a:gdLst/>
            <a:ahLst/>
            <a:cxnLst/>
            <a:rect l="l" t="t" r="r" b="b"/>
            <a:pathLst>
              <a:path w="1787958" h="2190454">
                <a:moveTo>
                  <a:pt x="0" y="0"/>
                </a:moveTo>
                <a:lnTo>
                  <a:pt x="1787958" y="0"/>
                </a:lnTo>
                <a:lnTo>
                  <a:pt x="1787958" y="2190455"/>
                </a:lnTo>
                <a:lnTo>
                  <a:pt x="0" y="2190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V="1">
            <a:off x="133642" y="1694721"/>
            <a:ext cx="1191972" cy="1460303"/>
          </a:xfrm>
          <a:custGeom>
            <a:avLst/>
            <a:gdLst/>
            <a:ahLst/>
            <a:cxnLst/>
            <a:rect l="l" t="t" r="r" b="b"/>
            <a:pathLst>
              <a:path w="1787958" h="2190454">
                <a:moveTo>
                  <a:pt x="0" y="2190454"/>
                </a:moveTo>
                <a:lnTo>
                  <a:pt x="1787958" y="2190454"/>
                </a:lnTo>
                <a:lnTo>
                  <a:pt x="1787958" y="0"/>
                </a:lnTo>
                <a:lnTo>
                  <a:pt x="0" y="0"/>
                </a:lnTo>
                <a:lnTo>
                  <a:pt x="0" y="21904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710552" y="2083755"/>
            <a:ext cx="2383859" cy="4160376"/>
          </a:xfrm>
          <a:custGeom>
            <a:avLst/>
            <a:gdLst/>
            <a:ahLst/>
            <a:cxnLst/>
            <a:rect l="l" t="t" r="r" b="b"/>
            <a:pathLst>
              <a:path w="3575789" h="6240564">
                <a:moveTo>
                  <a:pt x="0" y="0"/>
                </a:moveTo>
                <a:lnTo>
                  <a:pt x="3575789" y="0"/>
                </a:lnTo>
                <a:lnTo>
                  <a:pt x="3575789" y="6240564"/>
                </a:lnTo>
                <a:lnTo>
                  <a:pt x="0" y="6240564"/>
                </a:lnTo>
                <a:lnTo>
                  <a:pt x="0" y="0"/>
                </a:lnTo>
                <a:close/>
              </a:path>
            </a:pathLst>
          </a:custGeom>
          <a:blipFill>
            <a:blip r:embed="rId9"/>
            <a:stretch>
              <a:fillRect b="-1865"/>
            </a:stretch>
          </a:blipFill>
        </p:spPr>
        <p:txBody>
          <a:bodyPr/>
          <a:lstStyle/>
          <a:p>
            <a:pPr defTabSz="609630"/>
            <a:endParaRPr lang="en-US" sz="1200">
              <a:solidFill>
                <a:prstClr val="black"/>
              </a:solidFill>
              <a:latin typeface="Calibri"/>
            </a:endParaRPr>
          </a:p>
        </p:txBody>
      </p:sp>
      <p:sp>
        <p:nvSpPr>
          <p:cNvPr id="15" name="Freeform 15"/>
          <p:cNvSpPr/>
          <p:nvPr/>
        </p:nvSpPr>
        <p:spPr>
          <a:xfrm>
            <a:off x="4196011" y="2083755"/>
            <a:ext cx="4160376" cy="4160376"/>
          </a:xfrm>
          <a:custGeom>
            <a:avLst/>
            <a:gdLst/>
            <a:ahLst/>
            <a:cxnLst/>
            <a:rect l="l" t="t" r="r" b="b"/>
            <a:pathLst>
              <a:path w="6240564" h="6240564">
                <a:moveTo>
                  <a:pt x="0" y="0"/>
                </a:moveTo>
                <a:lnTo>
                  <a:pt x="6240564" y="0"/>
                </a:lnTo>
                <a:lnTo>
                  <a:pt x="6240564" y="6240564"/>
                </a:lnTo>
                <a:lnTo>
                  <a:pt x="0" y="6240564"/>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8457987" y="2083756"/>
            <a:ext cx="1852076" cy="2469434"/>
          </a:xfrm>
          <a:custGeom>
            <a:avLst/>
            <a:gdLst/>
            <a:ahLst/>
            <a:cxnLst/>
            <a:rect l="l" t="t" r="r" b="b"/>
            <a:pathLst>
              <a:path w="2778114" h="3704151">
                <a:moveTo>
                  <a:pt x="0" y="0"/>
                </a:moveTo>
                <a:lnTo>
                  <a:pt x="2778114" y="0"/>
                </a:lnTo>
                <a:lnTo>
                  <a:pt x="2778114" y="3704152"/>
                </a:lnTo>
                <a:lnTo>
                  <a:pt x="0" y="3704152"/>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8457987" y="4632589"/>
            <a:ext cx="1852076" cy="1611543"/>
          </a:xfrm>
          <a:custGeom>
            <a:avLst/>
            <a:gdLst/>
            <a:ahLst/>
            <a:cxnLst/>
            <a:rect l="l" t="t" r="r" b="b"/>
            <a:pathLst>
              <a:path w="2778114" h="2417315">
                <a:moveTo>
                  <a:pt x="0" y="0"/>
                </a:moveTo>
                <a:lnTo>
                  <a:pt x="2778114" y="0"/>
                </a:lnTo>
                <a:lnTo>
                  <a:pt x="2778114" y="2417315"/>
                </a:lnTo>
                <a:lnTo>
                  <a:pt x="0" y="2417315"/>
                </a:lnTo>
                <a:lnTo>
                  <a:pt x="0" y="0"/>
                </a:lnTo>
                <a:close/>
              </a:path>
            </a:pathLst>
          </a:custGeom>
          <a:blipFill>
            <a:blip r:embed="rId12"/>
            <a:stretch>
              <a:fillRect t="-15859" b="-15859"/>
            </a:stretch>
          </a:blipFill>
        </p:spPr>
        <p:txBody>
          <a:bodyPr/>
          <a:lstStyle/>
          <a:p>
            <a:pPr defTabSz="609630"/>
            <a:endParaRPr lang="en-US" sz="1200">
              <a:solidFill>
                <a:prstClr val="black"/>
              </a:solidFill>
              <a:latin typeface="Calibri"/>
            </a:endParaRPr>
          </a:p>
        </p:txBody>
      </p:sp>
      <p:sp>
        <p:nvSpPr>
          <p:cNvPr id="18" name="TextBox 18"/>
          <p:cNvSpPr txBox="1"/>
          <p:nvPr/>
        </p:nvSpPr>
        <p:spPr>
          <a:xfrm>
            <a:off x="3394522" y="741371"/>
            <a:ext cx="5402957" cy="987450"/>
          </a:xfrm>
          <a:prstGeom prst="rect">
            <a:avLst/>
          </a:prstGeom>
        </p:spPr>
        <p:txBody>
          <a:bodyPr lIns="0" tIns="0" rIns="0" bIns="0" rtlCol="0" anchor="t">
            <a:spAutoFit/>
          </a:bodyPr>
          <a:lstStyle/>
          <a:p>
            <a:pPr algn="ctr" defTabSz="609630">
              <a:lnSpc>
                <a:spcPts val="7714"/>
              </a:lnSpc>
            </a:pPr>
            <a:r>
              <a:rPr lang="en-US" sz="6826" spc="273">
                <a:solidFill>
                  <a:srgbClr val="F9A0BA"/>
                </a:solidFill>
                <a:latin typeface="Funtastic"/>
                <a:ea typeface="Funtastic"/>
                <a:cs typeface="Funtastic"/>
                <a:sym typeface="Funtastic"/>
              </a:rPr>
              <a:t>Starry Night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20319">
            <a:off x="9792374" y="-2997924"/>
            <a:ext cx="7225590" cy="6909471"/>
          </a:xfrm>
          <a:custGeom>
            <a:avLst/>
            <a:gdLst/>
            <a:ahLst/>
            <a:cxnLst/>
            <a:rect l="l" t="t" r="r" b="b"/>
            <a:pathLst>
              <a:path w="10838385" h="10364206">
                <a:moveTo>
                  <a:pt x="0" y="0"/>
                </a:moveTo>
                <a:lnTo>
                  <a:pt x="10838386" y="0"/>
                </a:lnTo>
                <a:lnTo>
                  <a:pt x="10838386" y="10364206"/>
                </a:lnTo>
                <a:lnTo>
                  <a:pt x="0" y="1036420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20319" flipH="1">
            <a:off x="-4207561" y="2785297"/>
            <a:ext cx="6253248" cy="5979668"/>
          </a:xfrm>
          <a:custGeom>
            <a:avLst/>
            <a:gdLst/>
            <a:ahLst/>
            <a:cxnLst/>
            <a:rect l="l" t="t" r="r" b="b"/>
            <a:pathLst>
              <a:path w="9379872" h="8969502">
                <a:moveTo>
                  <a:pt x="9379871" y="0"/>
                </a:moveTo>
                <a:lnTo>
                  <a:pt x="0" y="0"/>
                </a:lnTo>
                <a:lnTo>
                  <a:pt x="0" y="8969502"/>
                </a:lnTo>
                <a:lnTo>
                  <a:pt x="9379871" y="8969502"/>
                </a:lnTo>
                <a:lnTo>
                  <a:pt x="9379871"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3642" y="456812"/>
            <a:ext cx="1104316" cy="746919"/>
          </a:xfrm>
          <a:custGeom>
            <a:avLst/>
            <a:gdLst/>
            <a:ahLst/>
            <a:cxnLst/>
            <a:rect l="l" t="t" r="r" b="b"/>
            <a:pathLst>
              <a:path w="1656474" h="1120379">
                <a:moveTo>
                  <a:pt x="0" y="0"/>
                </a:moveTo>
                <a:lnTo>
                  <a:pt x="1656474" y="0"/>
                </a:lnTo>
                <a:lnTo>
                  <a:pt x="1656474" y="1120378"/>
                </a:lnTo>
                <a:lnTo>
                  <a:pt x="0" y="1120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0954042" y="5870673"/>
            <a:ext cx="1104316" cy="746919"/>
          </a:xfrm>
          <a:custGeom>
            <a:avLst/>
            <a:gdLst/>
            <a:ahLst/>
            <a:cxnLst/>
            <a:rect l="l" t="t" r="r" b="b"/>
            <a:pathLst>
              <a:path w="1656474" h="1120379">
                <a:moveTo>
                  <a:pt x="1656474" y="0"/>
                </a:moveTo>
                <a:lnTo>
                  <a:pt x="0" y="0"/>
                </a:lnTo>
                <a:lnTo>
                  <a:pt x="0" y="1120379"/>
                </a:lnTo>
                <a:lnTo>
                  <a:pt x="1656474" y="1120379"/>
                </a:lnTo>
                <a:lnTo>
                  <a:pt x="16564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1060812" y="286286"/>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1283506" y="1203730"/>
            <a:ext cx="445388" cy="543985"/>
          </a:xfrm>
          <a:custGeom>
            <a:avLst/>
            <a:gdLst/>
            <a:ahLst/>
            <a:cxnLst/>
            <a:rect l="l" t="t" r="r" b="b"/>
            <a:pathLst>
              <a:path w="668082" h="815977">
                <a:moveTo>
                  <a:pt x="0" y="0"/>
                </a:moveTo>
                <a:lnTo>
                  <a:pt x="668082" y="0"/>
                </a:lnTo>
                <a:lnTo>
                  <a:pt x="668082" y="815978"/>
                </a:lnTo>
                <a:lnTo>
                  <a:pt x="0" y="815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40412" y="5011349"/>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63106" y="5870672"/>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AutoShape 10"/>
          <p:cNvSpPr/>
          <p:nvPr/>
        </p:nvSpPr>
        <p:spPr>
          <a:xfrm flipV="1">
            <a:off x="658445" y="456811"/>
            <a:ext cx="9553501" cy="2527131"/>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AutoShape 11"/>
          <p:cNvSpPr/>
          <p:nvPr/>
        </p:nvSpPr>
        <p:spPr>
          <a:xfrm flipV="1">
            <a:off x="1541212" y="2813519"/>
            <a:ext cx="9951185" cy="3601138"/>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Freeform 12"/>
          <p:cNvSpPr/>
          <p:nvPr/>
        </p:nvSpPr>
        <p:spPr>
          <a:xfrm>
            <a:off x="10910214" y="3823038"/>
            <a:ext cx="1191972" cy="1460303"/>
          </a:xfrm>
          <a:custGeom>
            <a:avLst/>
            <a:gdLst/>
            <a:ahLst/>
            <a:cxnLst/>
            <a:rect l="l" t="t" r="r" b="b"/>
            <a:pathLst>
              <a:path w="1787958" h="2190454">
                <a:moveTo>
                  <a:pt x="0" y="0"/>
                </a:moveTo>
                <a:lnTo>
                  <a:pt x="1787958" y="0"/>
                </a:lnTo>
                <a:lnTo>
                  <a:pt x="1787958" y="2190455"/>
                </a:lnTo>
                <a:lnTo>
                  <a:pt x="0" y="2190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V="1">
            <a:off x="133642" y="1694721"/>
            <a:ext cx="1191972" cy="1460303"/>
          </a:xfrm>
          <a:custGeom>
            <a:avLst/>
            <a:gdLst/>
            <a:ahLst/>
            <a:cxnLst/>
            <a:rect l="l" t="t" r="r" b="b"/>
            <a:pathLst>
              <a:path w="1787958" h="2190454">
                <a:moveTo>
                  <a:pt x="0" y="2190454"/>
                </a:moveTo>
                <a:lnTo>
                  <a:pt x="1787958" y="2190454"/>
                </a:lnTo>
                <a:lnTo>
                  <a:pt x="1787958" y="0"/>
                </a:lnTo>
                <a:lnTo>
                  <a:pt x="0" y="0"/>
                </a:lnTo>
                <a:lnTo>
                  <a:pt x="0" y="21904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591463" y="2006159"/>
            <a:ext cx="2383859" cy="4237972"/>
          </a:xfrm>
          <a:custGeom>
            <a:avLst/>
            <a:gdLst/>
            <a:ahLst/>
            <a:cxnLst/>
            <a:rect l="l" t="t" r="r" b="b"/>
            <a:pathLst>
              <a:path w="3575789" h="6356958">
                <a:moveTo>
                  <a:pt x="0" y="0"/>
                </a:moveTo>
                <a:lnTo>
                  <a:pt x="3575789" y="0"/>
                </a:lnTo>
                <a:lnTo>
                  <a:pt x="3575789" y="6356958"/>
                </a:lnTo>
                <a:lnTo>
                  <a:pt x="0" y="635695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4242022" y="2001605"/>
            <a:ext cx="3178479" cy="4237972"/>
          </a:xfrm>
          <a:custGeom>
            <a:avLst/>
            <a:gdLst/>
            <a:ahLst/>
            <a:cxnLst/>
            <a:rect l="l" t="t" r="r" b="b"/>
            <a:pathLst>
              <a:path w="4767719" h="6356958">
                <a:moveTo>
                  <a:pt x="0" y="0"/>
                </a:moveTo>
                <a:lnTo>
                  <a:pt x="4767719" y="0"/>
                </a:lnTo>
                <a:lnTo>
                  <a:pt x="4767719" y="6356958"/>
                </a:lnTo>
                <a:lnTo>
                  <a:pt x="0" y="635695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687201" y="2001605"/>
            <a:ext cx="2823549" cy="4237972"/>
          </a:xfrm>
          <a:custGeom>
            <a:avLst/>
            <a:gdLst/>
            <a:ahLst/>
            <a:cxnLst/>
            <a:rect l="l" t="t" r="r" b="b"/>
            <a:pathLst>
              <a:path w="4235323" h="6356958">
                <a:moveTo>
                  <a:pt x="0" y="0"/>
                </a:moveTo>
                <a:lnTo>
                  <a:pt x="4235323" y="0"/>
                </a:lnTo>
                <a:lnTo>
                  <a:pt x="4235323" y="6356958"/>
                </a:lnTo>
                <a:lnTo>
                  <a:pt x="0" y="6356958"/>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912888" y="878671"/>
            <a:ext cx="8366224" cy="987450"/>
          </a:xfrm>
          <a:prstGeom prst="rect">
            <a:avLst/>
          </a:prstGeom>
        </p:spPr>
        <p:txBody>
          <a:bodyPr lIns="0" tIns="0" rIns="0" bIns="0" rtlCol="0" anchor="t">
            <a:spAutoFit/>
          </a:bodyPr>
          <a:lstStyle/>
          <a:p>
            <a:pPr algn="ctr" defTabSz="609630">
              <a:lnSpc>
                <a:spcPts val="7714"/>
              </a:lnSpc>
            </a:pPr>
            <a:r>
              <a:rPr lang="en-US" sz="6826" spc="273">
                <a:solidFill>
                  <a:srgbClr val="F9A0BA"/>
                </a:solidFill>
                <a:latin typeface="Funtastic"/>
                <a:ea typeface="Funtastic"/>
                <a:cs typeface="Funtastic"/>
                <a:sym typeface="Funtastic"/>
              </a:rPr>
              <a:t>Winter Wonderland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20319">
            <a:off x="9792374" y="-2997924"/>
            <a:ext cx="7225590" cy="6909471"/>
          </a:xfrm>
          <a:custGeom>
            <a:avLst/>
            <a:gdLst/>
            <a:ahLst/>
            <a:cxnLst/>
            <a:rect l="l" t="t" r="r" b="b"/>
            <a:pathLst>
              <a:path w="10838385" h="10364206">
                <a:moveTo>
                  <a:pt x="0" y="0"/>
                </a:moveTo>
                <a:lnTo>
                  <a:pt x="10838386" y="0"/>
                </a:lnTo>
                <a:lnTo>
                  <a:pt x="10838386" y="10364206"/>
                </a:lnTo>
                <a:lnTo>
                  <a:pt x="0" y="1036420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20319" flipH="1">
            <a:off x="-4207561" y="2785297"/>
            <a:ext cx="6253248" cy="5979668"/>
          </a:xfrm>
          <a:custGeom>
            <a:avLst/>
            <a:gdLst/>
            <a:ahLst/>
            <a:cxnLst/>
            <a:rect l="l" t="t" r="r" b="b"/>
            <a:pathLst>
              <a:path w="9379872" h="8969502">
                <a:moveTo>
                  <a:pt x="9379871" y="0"/>
                </a:moveTo>
                <a:lnTo>
                  <a:pt x="0" y="0"/>
                </a:lnTo>
                <a:lnTo>
                  <a:pt x="0" y="8969502"/>
                </a:lnTo>
                <a:lnTo>
                  <a:pt x="9379871" y="8969502"/>
                </a:lnTo>
                <a:lnTo>
                  <a:pt x="9379871"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3642" y="456812"/>
            <a:ext cx="1104316" cy="746919"/>
          </a:xfrm>
          <a:custGeom>
            <a:avLst/>
            <a:gdLst/>
            <a:ahLst/>
            <a:cxnLst/>
            <a:rect l="l" t="t" r="r" b="b"/>
            <a:pathLst>
              <a:path w="1656474" h="1120379">
                <a:moveTo>
                  <a:pt x="0" y="0"/>
                </a:moveTo>
                <a:lnTo>
                  <a:pt x="1656474" y="0"/>
                </a:lnTo>
                <a:lnTo>
                  <a:pt x="1656474" y="1120378"/>
                </a:lnTo>
                <a:lnTo>
                  <a:pt x="0" y="1120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0954042" y="5870673"/>
            <a:ext cx="1104316" cy="746919"/>
          </a:xfrm>
          <a:custGeom>
            <a:avLst/>
            <a:gdLst/>
            <a:ahLst/>
            <a:cxnLst/>
            <a:rect l="l" t="t" r="r" b="b"/>
            <a:pathLst>
              <a:path w="1656474" h="1120379">
                <a:moveTo>
                  <a:pt x="1656474" y="0"/>
                </a:moveTo>
                <a:lnTo>
                  <a:pt x="0" y="0"/>
                </a:lnTo>
                <a:lnTo>
                  <a:pt x="0" y="1120379"/>
                </a:lnTo>
                <a:lnTo>
                  <a:pt x="1656474" y="1120379"/>
                </a:lnTo>
                <a:lnTo>
                  <a:pt x="16564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1060812" y="286286"/>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1283506" y="1203730"/>
            <a:ext cx="445388" cy="543985"/>
          </a:xfrm>
          <a:custGeom>
            <a:avLst/>
            <a:gdLst/>
            <a:ahLst/>
            <a:cxnLst/>
            <a:rect l="l" t="t" r="r" b="b"/>
            <a:pathLst>
              <a:path w="668082" h="815977">
                <a:moveTo>
                  <a:pt x="0" y="0"/>
                </a:moveTo>
                <a:lnTo>
                  <a:pt x="668082" y="0"/>
                </a:lnTo>
                <a:lnTo>
                  <a:pt x="668082" y="815978"/>
                </a:lnTo>
                <a:lnTo>
                  <a:pt x="0" y="815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40412" y="5011349"/>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63106" y="5870672"/>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AutoShape 10"/>
          <p:cNvSpPr/>
          <p:nvPr/>
        </p:nvSpPr>
        <p:spPr>
          <a:xfrm flipV="1">
            <a:off x="658445" y="456811"/>
            <a:ext cx="9553501" cy="2527131"/>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AutoShape 11"/>
          <p:cNvSpPr/>
          <p:nvPr/>
        </p:nvSpPr>
        <p:spPr>
          <a:xfrm flipV="1">
            <a:off x="1541212" y="2813519"/>
            <a:ext cx="9951185" cy="3601138"/>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Freeform 12"/>
          <p:cNvSpPr/>
          <p:nvPr/>
        </p:nvSpPr>
        <p:spPr>
          <a:xfrm>
            <a:off x="10910214" y="3823038"/>
            <a:ext cx="1191972" cy="1460303"/>
          </a:xfrm>
          <a:custGeom>
            <a:avLst/>
            <a:gdLst/>
            <a:ahLst/>
            <a:cxnLst/>
            <a:rect l="l" t="t" r="r" b="b"/>
            <a:pathLst>
              <a:path w="1787958" h="2190454">
                <a:moveTo>
                  <a:pt x="0" y="0"/>
                </a:moveTo>
                <a:lnTo>
                  <a:pt x="1787958" y="0"/>
                </a:lnTo>
                <a:lnTo>
                  <a:pt x="1787958" y="2190455"/>
                </a:lnTo>
                <a:lnTo>
                  <a:pt x="0" y="2190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V="1">
            <a:off x="133642" y="1694721"/>
            <a:ext cx="1191972" cy="1460303"/>
          </a:xfrm>
          <a:custGeom>
            <a:avLst/>
            <a:gdLst/>
            <a:ahLst/>
            <a:cxnLst/>
            <a:rect l="l" t="t" r="r" b="b"/>
            <a:pathLst>
              <a:path w="1787958" h="2190454">
                <a:moveTo>
                  <a:pt x="0" y="2190454"/>
                </a:moveTo>
                <a:lnTo>
                  <a:pt x="1787958" y="2190454"/>
                </a:lnTo>
                <a:lnTo>
                  <a:pt x="1787958" y="0"/>
                </a:lnTo>
                <a:lnTo>
                  <a:pt x="0" y="0"/>
                </a:lnTo>
                <a:lnTo>
                  <a:pt x="0" y="21904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552653" y="1904693"/>
            <a:ext cx="2929663" cy="4237972"/>
          </a:xfrm>
          <a:custGeom>
            <a:avLst/>
            <a:gdLst/>
            <a:ahLst/>
            <a:cxnLst/>
            <a:rect l="l" t="t" r="r" b="b"/>
            <a:pathLst>
              <a:path w="4394494" h="6356958">
                <a:moveTo>
                  <a:pt x="0" y="0"/>
                </a:moveTo>
                <a:lnTo>
                  <a:pt x="4394494" y="0"/>
                </a:lnTo>
                <a:lnTo>
                  <a:pt x="4394494" y="6356958"/>
                </a:lnTo>
                <a:lnTo>
                  <a:pt x="0" y="6356958"/>
                </a:lnTo>
                <a:lnTo>
                  <a:pt x="0" y="0"/>
                </a:lnTo>
                <a:close/>
              </a:path>
            </a:pathLst>
          </a:custGeom>
          <a:blipFill>
            <a:blip r:embed="rId9"/>
            <a:stretch>
              <a:fillRect r="-8493"/>
            </a:stretch>
          </a:blipFill>
        </p:spPr>
        <p:txBody>
          <a:bodyPr/>
          <a:lstStyle/>
          <a:p>
            <a:pPr defTabSz="609630"/>
            <a:endParaRPr lang="en-US" sz="1200">
              <a:solidFill>
                <a:prstClr val="black"/>
              </a:solidFill>
              <a:latin typeface="Calibri"/>
            </a:endParaRPr>
          </a:p>
        </p:txBody>
      </p:sp>
      <p:sp>
        <p:nvSpPr>
          <p:cNvPr id="15" name="Freeform 15"/>
          <p:cNvSpPr/>
          <p:nvPr/>
        </p:nvSpPr>
        <p:spPr>
          <a:xfrm>
            <a:off x="4507630" y="1934228"/>
            <a:ext cx="2865941" cy="4237972"/>
          </a:xfrm>
          <a:custGeom>
            <a:avLst/>
            <a:gdLst/>
            <a:ahLst/>
            <a:cxnLst/>
            <a:rect l="l" t="t" r="r" b="b"/>
            <a:pathLst>
              <a:path w="4298911" h="6356958">
                <a:moveTo>
                  <a:pt x="0" y="0"/>
                </a:moveTo>
                <a:lnTo>
                  <a:pt x="4298911" y="0"/>
                </a:lnTo>
                <a:lnTo>
                  <a:pt x="4298911" y="6356958"/>
                </a:lnTo>
                <a:lnTo>
                  <a:pt x="0" y="6356958"/>
                </a:lnTo>
                <a:lnTo>
                  <a:pt x="0" y="0"/>
                </a:lnTo>
                <a:close/>
              </a:path>
            </a:pathLst>
          </a:custGeom>
          <a:blipFill>
            <a:blip r:embed="rId10"/>
            <a:stretch>
              <a:fillRect t="-10111" b="-10111"/>
            </a:stretch>
          </a:blipFill>
        </p:spPr>
        <p:txBody>
          <a:bodyPr/>
          <a:lstStyle/>
          <a:p>
            <a:pPr defTabSz="609630"/>
            <a:endParaRPr lang="en-US" sz="1200">
              <a:solidFill>
                <a:prstClr val="black"/>
              </a:solidFill>
              <a:latin typeface="Calibri"/>
            </a:endParaRPr>
          </a:p>
        </p:txBody>
      </p:sp>
      <p:sp>
        <p:nvSpPr>
          <p:cNvPr id="16" name="Freeform 16"/>
          <p:cNvSpPr/>
          <p:nvPr/>
        </p:nvSpPr>
        <p:spPr>
          <a:xfrm>
            <a:off x="1661295" y="1934228"/>
            <a:ext cx="2509785" cy="4237972"/>
          </a:xfrm>
          <a:custGeom>
            <a:avLst/>
            <a:gdLst/>
            <a:ahLst/>
            <a:cxnLst/>
            <a:rect l="l" t="t" r="r" b="b"/>
            <a:pathLst>
              <a:path w="3764678" h="6356958">
                <a:moveTo>
                  <a:pt x="0" y="0"/>
                </a:moveTo>
                <a:lnTo>
                  <a:pt x="3764678" y="0"/>
                </a:lnTo>
                <a:lnTo>
                  <a:pt x="3764678" y="6356958"/>
                </a:lnTo>
                <a:lnTo>
                  <a:pt x="0" y="6356958"/>
                </a:lnTo>
                <a:lnTo>
                  <a:pt x="0" y="0"/>
                </a:lnTo>
                <a:close/>
              </a:path>
            </a:pathLst>
          </a:custGeom>
          <a:blipFill>
            <a:blip r:embed="rId11"/>
            <a:stretch>
              <a:fillRect l="-26643"/>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3150047" y="596900"/>
            <a:ext cx="5891907" cy="987450"/>
          </a:xfrm>
          <a:prstGeom prst="rect">
            <a:avLst/>
          </a:prstGeom>
        </p:spPr>
        <p:txBody>
          <a:bodyPr lIns="0" tIns="0" rIns="0" bIns="0" rtlCol="0" anchor="t">
            <a:spAutoFit/>
          </a:bodyPr>
          <a:lstStyle/>
          <a:p>
            <a:pPr algn="ctr" defTabSz="609630">
              <a:lnSpc>
                <a:spcPts val="7714"/>
              </a:lnSpc>
            </a:pPr>
            <a:r>
              <a:rPr lang="en-US" sz="6826" spc="273">
                <a:solidFill>
                  <a:srgbClr val="F9A0BA"/>
                </a:solidFill>
                <a:latin typeface="Funtastic"/>
                <a:ea typeface="Funtastic"/>
                <a:cs typeface="Funtastic"/>
                <a:sym typeface="Funtastic"/>
              </a:rPr>
              <a:t>Night in Paris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20319">
            <a:off x="9792374" y="-2997924"/>
            <a:ext cx="7225590" cy="6909471"/>
          </a:xfrm>
          <a:custGeom>
            <a:avLst/>
            <a:gdLst/>
            <a:ahLst/>
            <a:cxnLst/>
            <a:rect l="l" t="t" r="r" b="b"/>
            <a:pathLst>
              <a:path w="10838385" h="10364206">
                <a:moveTo>
                  <a:pt x="0" y="0"/>
                </a:moveTo>
                <a:lnTo>
                  <a:pt x="10838386" y="0"/>
                </a:lnTo>
                <a:lnTo>
                  <a:pt x="10838386" y="10364206"/>
                </a:lnTo>
                <a:lnTo>
                  <a:pt x="0" y="1036420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20319" flipH="1">
            <a:off x="-4207561" y="2785297"/>
            <a:ext cx="6253248" cy="5979668"/>
          </a:xfrm>
          <a:custGeom>
            <a:avLst/>
            <a:gdLst/>
            <a:ahLst/>
            <a:cxnLst/>
            <a:rect l="l" t="t" r="r" b="b"/>
            <a:pathLst>
              <a:path w="9379872" h="8969502">
                <a:moveTo>
                  <a:pt x="9379871" y="0"/>
                </a:moveTo>
                <a:lnTo>
                  <a:pt x="0" y="0"/>
                </a:lnTo>
                <a:lnTo>
                  <a:pt x="0" y="8969502"/>
                </a:lnTo>
                <a:lnTo>
                  <a:pt x="9379871" y="8969502"/>
                </a:lnTo>
                <a:lnTo>
                  <a:pt x="9379871"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3642" y="456812"/>
            <a:ext cx="1104316" cy="746919"/>
          </a:xfrm>
          <a:custGeom>
            <a:avLst/>
            <a:gdLst/>
            <a:ahLst/>
            <a:cxnLst/>
            <a:rect l="l" t="t" r="r" b="b"/>
            <a:pathLst>
              <a:path w="1656474" h="1120379">
                <a:moveTo>
                  <a:pt x="0" y="0"/>
                </a:moveTo>
                <a:lnTo>
                  <a:pt x="1656474" y="0"/>
                </a:lnTo>
                <a:lnTo>
                  <a:pt x="1656474" y="1120378"/>
                </a:lnTo>
                <a:lnTo>
                  <a:pt x="0" y="1120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0954042" y="5870673"/>
            <a:ext cx="1104316" cy="746919"/>
          </a:xfrm>
          <a:custGeom>
            <a:avLst/>
            <a:gdLst/>
            <a:ahLst/>
            <a:cxnLst/>
            <a:rect l="l" t="t" r="r" b="b"/>
            <a:pathLst>
              <a:path w="1656474" h="1120379">
                <a:moveTo>
                  <a:pt x="1656474" y="0"/>
                </a:moveTo>
                <a:lnTo>
                  <a:pt x="0" y="0"/>
                </a:lnTo>
                <a:lnTo>
                  <a:pt x="0" y="1120379"/>
                </a:lnTo>
                <a:lnTo>
                  <a:pt x="1656474" y="1120379"/>
                </a:lnTo>
                <a:lnTo>
                  <a:pt x="16564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1060812" y="286286"/>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1283506" y="1203730"/>
            <a:ext cx="445388" cy="543985"/>
          </a:xfrm>
          <a:custGeom>
            <a:avLst/>
            <a:gdLst/>
            <a:ahLst/>
            <a:cxnLst/>
            <a:rect l="l" t="t" r="r" b="b"/>
            <a:pathLst>
              <a:path w="668082" h="815977">
                <a:moveTo>
                  <a:pt x="0" y="0"/>
                </a:moveTo>
                <a:lnTo>
                  <a:pt x="668082" y="0"/>
                </a:lnTo>
                <a:lnTo>
                  <a:pt x="668082" y="815978"/>
                </a:lnTo>
                <a:lnTo>
                  <a:pt x="0" y="815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40412" y="5011349"/>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63106" y="5870672"/>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AutoShape 10"/>
          <p:cNvSpPr/>
          <p:nvPr/>
        </p:nvSpPr>
        <p:spPr>
          <a:xfrm flipV="1">
            <a:off x="658445" y="456811"/>
            <a:ext cx="9553501" cy="2527131"/>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AutoShape 11"/>
          <p:cNvSpPr/>
          <p:nvPr/>
        </p:nvSpPr>
        <p:spPr>
          <a:xfrm flipV="1">
            <a:off x="1541212" y="2813519"/>
            <a:ext cx="9951185" cy="3601138"/>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Freeform 12"/>
          <p:cNvSpPr/>
          <p:nvPr/>
        </p:nvSpPr>
        <p:spPr>
          <a:xfrm>
            <a:off x="10910214" y="3823038"/>
            <a:ext cx="1191972" cy="1460303"/>
          </a:xfrm>
          <a:custGeom>
            <a:avLst/>
            <a:gdLst/>
            <a:ahLst/>
            <a:cxnLst/>
            <a:rect l="l" t="t" r="r" b="b"/>
            <a:pathLst>
              <a:path w="1787958" h="2190454">
                <a:moveTo>
                  <a:pt x="0" y="0"/>
                </a:moveTo>
                <a:lnTo>
                  <a:pt x="1787958" y="0"/>
                </a:lnTo>
                <a:lnTo>
                  <a:pt x="1787958" y="2190455"/>
                </a:lnTo>
                <a:lnTo>
                  <a:pt x="0" y="2190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V="1">
            <a:off x="133642" y="1694721"/>
            <a:ext cx="1191972" cy="1460303"/>
          </a:xfrm>
          <a:custGeom>
            <a:avLst/>
            <a:gdLst/>
            <a:ahLst/>
            <a:cxnLst/>
            <a:rect l="l" t="t" r="r" b="b"/>
            <a:pathLst>
              <a:path w="1787958" h="2190454">
                <a:moveTo>
                  <a:pt x="0" y="2190454"/>
                </a:moveTo>
                <a:lnTo>
                  <a:pt x="1787958" y="2190454"/>
                </a:lnTo>
                <a:lnTo>
                  <a:pt x="1787958" y="0"/>
                </a:lnTo>
                <a:lnTo>
                  <a:pt x="0" y="0"/>
                </a:lnTo>
                <a:lnTo>
                  <a:pt x="0" y="21904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398398" y="2006159"/>
            <a:ext cx="3083125" cy="4237972"/>
          </a:xfrm>
          <a:custGeom>
            <a:avLst/>
            <a:gdLst/>
            <a:ahLst/>
            <a:cxnLst/>
            <a:rect l="l" t="t" r="r" b="b"/>
            <a:pathLst>
              <a:path w="4624687" h="6356958">
                <a:moveTo>
                  <a:pt x="0" y="0"/>
                </a:moveTo>
                <a:lnTo>
                  <a:pt x="4624687" y="0"/>
                </a:lnTo>
                <a:lnTo>
                  <a:pt x="4624687" y="6356958"/>
                </a:lnTo>
                <a:lnTo>
                  <a:pt x="0" y="635695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237958" y="2006159"/>
            <a:ext cx="2752786" cy="4237972"/>
          </a:xfrm>
          <a:custGeom>
            <a:avLst/>
            <a:gdLst/>
            <a:ahLst/>
            <a:cxnLst/>
            <a:rect l="l" t="t" r="r" b="b"/>
            <a:pathLst>
              <a:path w="4129179" h="6356958">
                <a:moveTo>
                  <a:pt x="0" y="0"/>
                </a:moveTo>
                <a:lnTo>
                  <a:pt x="4129179" y="0"/>
                </a:lnTo>
                <a:lnTo>
                  <a:pt x="4129179" y="6356958"/>
                </a:lnTo>
                <a:lnTo>
                  <a:pt x="0" y="6356958"/>
                </a:lnTo>
                <a:lnTo>
                  <a:pt x="0" y="0"/>
                </a:lnTo>
                <a:close/>
              </a:path>
            </a:pathLst>
          </a:custGeom>
          <a:blipFill>
            <a:blip r:embed="rId10"/>
            <a:stretch>
              <a:fillRect r="-23161"/>
            </a:stretch>
          </a:blipFill>
        </p:spPr>
        <p:txBody>
          <a:bodyPr/>
          <a:lstStyle/>
          <a:p>
            <a:pPr defTabSz="609630"/>
            <a:endParaRPr lang="en-US" sz="1200">
              <a:solidFill>
                <a:prstClr val="black"/>
              </a:solidFill>
              <a:latin typeface="Calibri"/>
            </a:endParaRPr>
          </a:p>
        </p:txBody>
      </p:sp>
      <p:sp>
        <p:nvSpPr>
          <p:cNvPr id="16" name="Freeform 16"/>
          <p:cNvSpPr/>
          <p:nvPr/>
        </p:nvSpPr>
        <p:spPr>
          <a:xfrm>
            <a:off x="4230499" y="2006159"/>
            <a:ext cx="2928145" cy="4237972"/>
          </a:xfrm>
          <a:custGeom>
            <a:avLst/>
            <a:gdLst/>
            <a:ahLst/>
            <a:cxnLst/>
            <a:rect l="l" t="t" r="r" b="b"/>
            <a:pathLst>
              <a:path w="4392218" h="6356958">
                <a:moveTo>
                  <a:pt x="0" y="0"/>
                </a:moveTo>
                <a:lnTo>
                  <a:pt x="4392217" y="0"/>
                </a:lnTo>
                <a:lnTo>
                  <a:pt x="4392217" y="6356958"/>
                </a:lnTo>
                <a:lnTo>
                  <a:pt x="0" y="6356958"/>
                </a:lnTo>
                <a:lnTo>
                  <a:pt x="0" y="0"/>
                </a:lnTo>
                <a:close/>
              </a:path>
            </a:pathLst>
          </a:custGeom>
          <a:blipFill>
            <a:blip r:embed="rId11"/>
            <a:stretch>
              <a:fillRect t="-11416" b="-11416"/>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906811" y="874117"/>
            <a:ext cx="8378379" cy="987450"/>
          </a:xfrm>
          <a:prstGeom prst="rect">
            <a:avLst/>
          </a:prstGeom>
        </p:spPr>
        <p:txBody>
          <a:bodyPr lIns="0" tIns="0" rIns="0" bIns="0" rtlCol="0" anchor="t">
            <a:spAutoFit/>
          </a:bodyPr>
          <a:lstStyle/>
          <a:p>
            <a:pPr algn="ctr" defTabSz="609630">
              <a:lnSpc>
                <a:spcPts val="7714"/>
              </a:lnSpc>
            </a:pPr>
            <a:r>
              <a:rPr lang="en-US" sz="6826" spc="273">
                <a:solidFill>
                  <a:srgbClr val="F9A0BA"/>
                </a:solidFill>
                <a:latin typeface="Funtastic"/>
                <a:ea typeface="Funtastic"/>
                <a:cs typeface="Funtastic"/>
                <a:sym typeface="Funtastic"/>
              </a:rPr>
              <a:t>Night on the Bayou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p:txBody>
          <a:bodyPr>
            <a:normAutofit fontScale="90000"/>
          </a:bodyPr>
          <a:lstStyle/>
          <a:p>
            <a:pPr algn="ctr"/>
            <a:r>
              <a:rPr lang="en-US" sz="7300" b="1" u="sng"/>
              <a:t>No Cell Phones</a:t>
            </a:r>
            <a:br>
              <a:rPr lang="en-US" sz="8000" b="1"/>
            </a:br>
            <a:r>
              <a:rPr lang="en-US" sz="3600" b="1" i="1"/>
              <a:t>Off and away the entire day</a:t>
            </a:r>
            <a:endParaRPr lang="en-US" sz="8000" b="1"/>
          </a:p>
        </p:txBody>
      </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63682860"/>
              </p:ext>
            </p:extLst>
          </p:nvPr>
        </p:nvGraphicFramePr>
        <p:xfrm>
          <a:off x="838200" y="1690688"/>
          <a:ext cx="10515600" cy="5131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7"/>
          <a:stretch>
            <a:fillRect/>
          </a:stretch>
        </p:blipFill>
        <p:spPr>
          <a:xfrm>
            <a:off x="9902825" y="36282"/>
            <a:ext cx="1166227" cy="1654406"/>
          </a:xfrm>
          <a:prstGeom prst="rect">
            <a:avLst/>
          </a:prstGeom>
        </p:spPr>
      </p:pic>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5F3A5-C817-BEE4-21CC-92E7F54E4B4A}"/>
              </a:ext>
            </a:extLst>
          </p:cNvPr>
          <p:cNvPicPr>
            <a:picLocks noChangeAspect="1"/>
          </p:cNvPicPr>
          <p:nvPr/>
        </p:nvPicPr>
        <p:blipFill>
          <a:blip r:embed="rId2"/>
          <a:srcRect b="443"/>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922024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37969A-04D7-9F87-6F31-C179CF329876}"/>
              </a:ext>
            </a:extLst>
          </p:cNvPr>
          <p:cNvPicPr>
            <a:picLocks noChangeAspect="1"/>
          </p:cNvPicPr>
          <p:nvPr/>
        </p:nvPicPr>
        <p:blipFill>
          <a:blip r:embed="rId2"/>
          <a:stretch>
            <a:fillRect/>
          </a:stretch>
        </p:blipFill>
        <p:spPr>
          <a:xfrm>
            <a:off x="2752825" y="0"/>
            <a:ext cx="7170822" cy="6858000"/>
          </a:xfrm>
          <a:prstGeom prst="rect">
            <a:avLst/>
          </a:prstGeom>
        </p:spPr>
      </p:pic>
    </p:spTree>
    <p:extLst>
      <p:ext uri="{BB962C8B-B14F-4D97-AF65-F5344CB8AC3E}">
        <p14:creationId xmlns:p14="http://schemas.microsoft.com/office/powerpoint/2010/main" val="10516873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87C166-5FA8-763A-97B5-1B6B86501F08}"/>
              </a:ext>
            </a:extLst>
          </p:cNvPr>
          <p:cNvPicPr>
            <a:picLocks noChangeAspect="1"/>
          </p:cNvPicPr>
          <p:nvPr/>
        </p:nvPicPr>
        <p:blipFill>
          <a:blip r:embed="rId2"/>
          <a:srcRect l="5562" r="199"/>
          <a:stretch>
            <a:fillRect/>
          </a:stretch>
        </p:blipFill>
        <p:spPr>
          <a:xfrm>
            <a:off x="20" y="1282"/>
            <a:ext cx="12191980" cy="6856718"/>
          </a:xfrm>
          <a:prstGeom prst="rect">
            <a:avLst/>
          </a:prstGeom>
        </p:spPr>
      </p:pic>
    </p:spTree>
    <p:extLst>
      <p:ext uri="{BB962C8B-B14F-4D97-AF65-F5344CB8AC3E}">
        <p14:creationId xmlns:p14="http://schemas.microsoft.com/office/powerpoint/2010/main" val="10081333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EC3F-1EEB-9980-FB1B-F71A73B195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C8CD28-8BEE-2053-D719-C4BBC8DB5F3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8F22B37-3945-FAE2-766E-B1AC261D9A81}"/>
              </a:ext>
            </a:extLst>
          </p:cNvPr>
          <p:cNvPicPr>
            <a:picLocks noChangeAspect="1"/>
          </p:cNvPicPr>
          <p:nvPr/>
        </p:nvPicPr>
        <p:blipFill>
          <a:blip r:embed="rId2"/>
          <a:stretch>
            <a:fillRect/>
          </a:stretch>
        </p:blipFill>
        <p:spPr>
          <a:xfrm>
            <a:off x="2653605" y="0"/>
            <a:ext cx="6884789" cy="6858000"/>
          </a:xfrm>
          <a:prstGeom prst="rect">
            <a:avLst/>
          </a:prstGeom>
        </p:spPr>
      </p:pic>
    </p:spTree>
    <p:extLst>
      <p:ext uri="{BB962C8B-B14F-4D97-AF65-F5344CB8AC3E}">
        <p14:creationId xmlns:p14="http://schemas.microsoft.com/office/powerpoint/2010/main" val="2972199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group of men standing next to a table&#10;&#10;AI-generated content may be incorrect.">
            <a:extLst>
              <a:ext uri="{FF2B5EF4-FFF2-40B4-BE49-F238E27FC236}">
                <a16:creationId xmlns:a16="http://schemas.microsoft.com/office/drawing/2014/main" id="{89C3FBA7-6D95-24CF-EC44-30312B4AA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0982"/>
            <a:ext cx="6042482" cy="4033693"/>
          </a:xfrm>
          <a:prstGeom prst="rect">
            <a:avLst/>
          </a:prstGeom>
        </p:spPr>
      </p:pic>
      <p:pic>
        <p:nvPicPr>
          <p:cNvPr id="7" name="Picture 6">
            <a:extLst>
              <a:ext uri="{FF2B5EF4-FFF2-40B4-BE49-F238E27FC236}">
                <a16:creationId xmlns:a16="http://schemas.microsoft.com/office/drawing/2014/main" id="{7DD31290-B235-8796-FA05-BCC12A66A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4118187"/>
          </a:xfrm>
          <a:prstGeom prst="rect">
            <a:avLst/>
          </a:prstGeom>
        </p:spPr>
      </p:pic>
      <p:pic>
        <p:nvPicPr>
          <p:cNvPr id="9" name="Picture 8" descr="A logo with a bell and house">
            <a:extLst>
              <a:ext uri="{FF2B5EF4-FFF2-40B4-BE49-F238E27FC236}">
                <a16:creationId xmlns:a16="http://schemas.microsoft.com/office/drawing/2014/main" id="{8598A5F7-A02B-0FAB-EB5F-D2780DBA4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6096000" cy="2155371"/>
          </a:xfrm>
          <a:prstGeom prst="rect">
            <a:avLst/>
          </a:prstGeom>
        </p:spPr>
      </p:pic>
      <p:sp>
        <p:nvSpPr>
          <p:cNvPr id="10" name="TextBox 9">
            <a:extLst>
              <a:ext uri="{FF2B5EF4-FFF2-40B4-BE49-F238E27FC236}">
                <a16:creationId xmlns:a16="http://schemas.microsoft.com/office/drawing/2014/main" id="{6AD9A30F-C7A7-B4E8-639E-1D5402E5E6BB}"/>
              </a:ext>
            </a:extLst>
          </p:cNvPr>
          <p:cNvSpPr txBox="1"/>
          <p:nvPr/>
        </p:nvSpPr>
        <p:spPr>
          <a:xfrm>
            <a:off x="6163538" y="4118187"/>
            <a:ext cx="6028462"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-Interested in joining Somerset Career Academy’s FBA Chapter?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-Last year the students won 1</a:t>
            </a:r>
            <a:r>
              <a:rPr kumimoji="0" lang="en-US" sz="2000" b="1" i="0" u="none" strike="noStrike" kern="1200" cap="none" spc="0" normalizeH="0" baseline="30000" noProof="0" dirty="0">
                <a:ln>
                  <a:noFill/>
                </a:ln>
                <a:solidFill>
                  <a:prstClr val="white"/>
                </a:solidFill>
                <a:effectLst/>
                <a:uLnTx/>
                <a:uFillTx/>
                <a:latin typeface="Aptos" panose="02110004020202020204"/>
                <a:ea typeface="+mn-ea"/>
                <a:cs typeface="+mn-cs"/>
              </a:rPr>
              <a:t>st</a:t>
            </a: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 place with a workbench island designed and built for the SEBC 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-Interest Meeting Thursday 8/21/2025 at lunch in room 175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-Three day field trip learning multiple skilled trades </a:t>
            </a:r>
            <a:r>
              <a:rPr kumimoji="0" lang="en-US" sz="2000" b="1" i="0" u="none" strike="noStrike" kern="1200" cap="none" spc="0" normalizeH="0" baseline="0" noProof="0">
                <a:ln>
                  <a:noFill/>
                </a:ln>
                <a:solidFill>
                  <a:prstClr val="white"/>
                </a:solidFill>
                <a:effectLst/>
                <a:uLnTx/>
                <a:uFillTx/>
                <a:latin typeface="Aptos" panose="02110004020202020204"/>
                <a:ea typeface="+mn-ea"/>
                <a:cs typeface="+mn-cs"/>
              </a:rPr>
              <a:t>every spring. </a:t>
            </a:r>
            <a:endPar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DB24684-8613-BAAB-B6EB-4A38C76ACC7A}"/>
              </a:ext>
            </a:extLst>
          </p:cNvPr>
          <p:cNvSpPr/>
          <p:nvPr/>
        </p:nvSpPr>
        <p:spPr>
          <a:xfrm>
            <a:off x="384219" y="2043648"/>
            <a:ext cx="508164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156082"/>
                  </a:solidFill>
                  <a:prstDash val="solid"/>
                </a:ln>
                <a:solidFill>
                  <a:srgbClr val="70AD47">
                    <a:tint val="1000"/>
                  </a:srgbClr>
                </a:solidFill>
                <a:effectLst>
                  <a:glow rad="38100">
                    <a:srgbClr val="156082">
                      <a:alpha val="40000"/>
                    </a:srgbClr>
                  </a:glow>
                </a:effectLst>
                <a:uLnTx/>
                <a:uFillTx/>
                <a:latin typeface="Aptos" panose="02110004020202020204"/>
                <a:ea typeface="+mn-ea"/>
                <a:cs typeface="+mn-cs"/>
              </a:rPr>
              <a:t>COME JOIN US!</a:t>
            </a:r>
          </a:p>
        </p:txBody>
      </p:sp>
      <p:sp>
        <p:nvSpPr>
          <p:cNvPr id="13" name="Rectangle 12">
            <a:extLst>
              <a:ext uri="{FF2B5EF4-FFF2-40B4-BE49-F238E27FC236}">
                <a16:creationId xmlns:a16="http://schemas.microsoft.com/office/drawing/2014/main" id="{A7771CC5-AE62-C60E-3A8F-A733D75F1772}"/>
              </a:ext>
            </a:extLst>
          </p:cNvPr>
          <p:cNvSpPr/>
          <p:nvPr/>
        </p:nvSpPr>
        <p:spPr>
          <a:xfrm>
            <a:off x="5938887" y="672337"/>
            <a:ext cx="6419653"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ptos" panose="02110004020202020204"/>
                <a:ea typeface="+mn-ea"/>
                <a:cs typeface="+mn-cs"/>
              </a:rPr>
              <a:t>MEETING AT LUNCH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ptos" panose="02110004020202020204"/>
                <a:ea typeface="+mn-ea"/>
                <a:cs typeface="+mn-cs"/>
              </a:rPr>
              <a:t>IN ROOM 175</a:t>
            </a:r>
          </a:p>
        </p:txBody>
      </p:sp>
    </p:spTree>
    <p:extLst>
      <p:ext uri="{BB962C8B-B14F-4D97-AF65-F5344CB8AC3E}">
        <p14:creationId xmlns:p14="http://schemas.microsoft.com/office/powerpoint/2010/main" val="282242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DDB1-99EE-7EB3-5FB5-D188EAE0B3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14671-9396-ECE7-4A6E-3A8A391CC84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F367C73-DEC2-901A-50CA-0CCE2AFD4C78}"/>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915270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9C798-DD63-C161-1BDE-3D44A95615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9809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962278">
            <a:off x="2837009" y="5206189"/>
            <a:ext cx="2610451" cy="3418447"/>
          </a:xfrm>
          <a:custGeom>
            <a:avLst/>
            <a:gdLst/>
            <a:ahLst/>
            <a:cxnLst/>
            <a:rect l="l" t="t" r="r" b="b"/>
            <a:pathLst>
              <a:path w="3915676" h="5127671">
                <a:moveTo>
                  <a:pt x="0" y="0"/>
                </a:moveTo>
                <a:lnTo>
                  <a:pt x="3915676" y="0"/>
                </a:lnTo>
                <a:lnTo>
                  <a:pt x="3915676" y="5127671"/>
                </a:lnTo>
                <a:lnTo>
                  <a:pt x="0" y="5127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6421611">
            <a:off x="4973219" y="-176956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184796">
            <a:off x="10132997" y="3825749"/>
            <a:ext cx="2212179" cy="3797732"/>
          </a:xfrm>
          <a:custGeom>
            <a:avLst/>
            <a:gdLst/>
            <a:ahLst/>
            <a:cxnLst/>
            <a:rect l="l" t="t" r="r" b="b"/>
            <a:pathLst>
              <a:path w="3318269" h="5696598">
                <a:moveTo>
                  <a:pt x="0" y="0"/>
                </a:moveTo>
                <a:lnTo>
                  <a:pt x="3318269" y="0"/>
                </a:lnTo>
                <a:lnTo>
                  <a:pt x="3318269" y="5696598"/>
                </a:lnTo>
                <a:lnTo>
                  <a:pt x="0" y="5696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598021">
            <a:off x="-951553" y="-154731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52532" y="854942"/>
            <a:ext cx="9381187" cy="5656135"/>
            <a:chOff x="0" y="0"/>
            <a:chExt cx="4185586" cy="2523587"/>
          </a:xfrm>
        </p:grpSpPr>
        <p:sp>
          <p:nvSpPr>
            <p:cNvPr id="7" name="Freeform 7"/>
            <p:cNvSpPr/>
            <p:nvPr/>
          </p:nvSpPr>
          <p:spPr>
            <a:xfrm>
              <a:off x="10160" y="16510"/>
              <a:ext cx="4162726" cy="2495647"/>
            </a:xfrm>
            <a:custGeom>
              <a:avLst/>
              <a:gdLst/>
              <a:ahLst/>
              <a:cxnLst/>
              <a:rect l="l" t="t" r="r" b="b"/>
              <a:pathLst>
                <a:path w="4162726" h="2495647">
                  <a:moveTo>
                    <a:pt x="4162726" y="2495647"/>
                  </a:moveTo>
                  <a:lnTo>
                    <a:pt x="0" y="2488027"/>
                  </a:lnTo>
                  <a:lnTo>
                    <a:pt x="0" y="878782"/>
                  </a:lnTo>
                  <a:lnTo>
                    <a:pt x="17780" y="19050"/>
                  </a:lnTo>
                  <a:lnTo>
                    <a:pt x="2073733" y="0"/>
                  </a:lnTo>
                  <a:lnTo>
                    <a:pt x="4143676" y="5080"/>
                  </a:lnTo>
                  <a:close/>
                </a:path>
              </a:pathLst>
            </a:custGeom>
            <a:solidFill>
              <a:srgbClr val="FFFFFF"/>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191936" cy="2522317"/>
            </a:xfrm>
            <a:custGeom>
              <a:avLst/>
              <a:gdLst/>
              <a:ahLst/>
              <a:cxnLst/>
              <a:rect l="l" t="t" r="r" b="b"/>
              <a:pathLst>
                <a:path w="4191936" h="2522317">
                  <a:moveTo>
                    <a:pt x="4157646" y="21590"/>
                  </a:moveTo>
                  <a:cubicBezTo>
                    <a:pt x="4158916" y="34290"/>
                    <a:pt x="4158916" y="44450"/>
                    <a:pt x="4160186" y="54610"/>
                  </a:cubicBezTo>
                  <a:cubicBezTo>
                    <a:pt x="4162726" y="101419"/>
                    <a:pt x="4163996" y="155111"/>
                    <a:pt x="4166536" y="206885"/>
                  </a:cubicBezTo>
                  <a:cubicBezTo>
                    <a:pt x="4166536" y="281670"/>
                    <a:pt x="4179236" y="1756281"/>
                    <a:pt x="4185586" y="1831066"/>
                  </a:cubicBezTo>
                  <a:cubicBezTo>
                    <a:pt x="4191936" y="1944202"/>
                    <a:pt x="4188126" y="2059256"/>
                    <a:pt x="4188126" y="2172393"/>
                  </a:cubicBezTo>
                  <a:cubicBezTo>
                    <a:pt x="4188126" y="2272107"/>
                    <a:pt x="4189396" y="2364150"/>
                    <a:pt x="4190666" y="2461357"/>
                  </a:cubicBezTo>
                  <a:cubicBezTo>
                    <a:pt x="4190666" y="2482947"/>
                    <a:pt x="4190666" y="2496917"/>
                    <a:pt x="4190666" y="2521047"/>
                  </a:cubicBezTo>
                  <a:cubicBezTo>
                    <a:pt x="4167806" y="2521047"/>
                    <a:pt x="4147486" y="2522317"/>
                    <a:pt x="4119130" y="2521047"/>
                  </a:cubicBezTo>
                  <a:cubicBezTo>
                    <a:pt x="3908871" y="2515967"/>
                    <a:pt x="3695377" y="2522317"/>
                    <a:pt x="3485118" y="2517237"/>
                  </a:cubicBezTo>
                  <a:cubicBezTo>
                    <a:pt x="3358962" y="2513427"/>
                    <a:pt x="3236042" y="2515967"/>
                    <a:pt x="3109886" y="2513427"/>
                  </a:cubicBezTo>
                  <a:cubicBezTo>
                    <a:pt x="3051660" y="2512157"/>
                    <a:pt x="2993435" y="2510887"/>
                    <a:pt x="2935209" y="2509617"/>
                  </a:cubicBezTo>
                  <a:cubicBezTo>
                    <a:pt x="2899627" y="2509617"/>
                    <a:pt x="2867279" y="2510887"/>
                    <a:pt x="2831697" y="2510887"/>
                  </a:cubicBezTo>
                  <a:cubicBezTo>
                    <a:pt x="2741124" y="2509617"/>
                    <a:pt x="2492047" y="2510887"/>
                    <a:pt x="2401474" y="2509617"/>
                  </a:cubicBezTo>
                  <a:cubicBezTo>
                    <a:pt x="2336779" y="2508347"/>
                    <a:pt x="1042876" y="2517237"/>
                    <a:pt x="978181" y="2515967"/>
                  </a:cubicBezTo>
                  <a:cubicBezTo>
                    <a:pt x="962007" y="2515967"/>
                    <a:pt x="942599" y="2517237"/>
                    <a:pt x="926425" y="2517237"/>
                  </a:cubicBezTo>
                  <a:cubicBezTo>
                    <a:pt x="887608" y="2517237"/>
                    <a:pt x="852025" y="2518507"/>
                    <a:pt x="813208" y="2518507"/>
                  </a:cubicBezTo>
                  <a:cubicBezTo>
                    <a:pt x="716166" y="2518507"/>
                    <a:pt x="622358" y="2517237"/>
                    <a:pt x="525315" y="2515967"/>
                  </a:cubicBezTo>
                  <a:cubicBezTo>
                    <a:pt x="467089" y="2514697"/>
                    <a:pt x="408864" y="2513427"/>
                    <a:pt x="353873" y="2512157"/>
                  </a:cubicBezTo>
                  <a:cubicBezTo>
                    <a:pt x="250361" y="2510887"/>
                    <a:pt x="146848" y="2509617"/>
                    <a:pt x="48260" y="2509617"/>
                  </a:cubicBezTo>
                  <a:cubicBezTo>
                    <a:pt x="38100" y="2509617"/>
                    <a:pt x="29210" y="2509617"/>
                    <a:pt x="19050" y="2508347"/>
                  </a:cubicBezTo>
                  <a:cubicBezTo>
                    <a:pt x="10160" y="2507077"/>
                    <a:pt x="5080" y="2500727"/>
                    <a:pt x="7620" y="2491837"/>
                  </a:cubicBezTo>
                  <a:cubicBezTo>
                    <a:pt x="16510" y="2460028"/>
                    <a:pt x="12700" y="2412089"/>
                    <a:pt x="11430" y="2362232"/>
                  </a:cubicBezTo>
                  <a:cubicBezTo>
                    <a:pt x="10160" y="2260601"/>
                    <a:pt x="6350" y="2160887"/>
                    <a:pt x="7620" y="2059256"/>
                  </a:cubicBezTo>
                  <a:cubicBezTo>
                    <a:pt x="5080" y="1932697"/>
                    <a:pt x="0" y="366043"/>
                    <a:pt x="7620" y="237566"/>
                  </a:cubicBezTo>
                  <a:cubicBezTo>
                    <a:pt x="8890" y="212638"/>
                    <a:pt x="7620" y="185792"/>
                    <a:pt x="8890" y="160863"/>
                  </a:cubicBezTo>
                  <a:cubicBezTo>
                    <a:pt x="10160" y="120595"/>
                    <a:pt x="12700" y="76491"/>
                    <a:pt x="13970" y="44450"/>
                  </a:cubicBezTo>
                  <a:cubicBezTo>
                    <a:pt x="13970" y="41910"/>
                    <a:pt x="15240" y="39370"/>
                    <a:pt x="16510" y="38100"/>
                  </a:cubicBezTo>
                  <a:cubicBezTo>
                    <a:pt x="38100" y="35560"/>
                    <a:pt x="65980" y="30480"/>
                    <a:pt x="117736" y="29210"/>
                  </a:cubicBezTo>
                  <a:cubicBezTo>
                    <a:pt x="205074" y="25400"/>
                    <a:pt x="292413" y="22860"/>
                    <a:pt x="382986" y="20320"/>
                  </a:cubicBezTo>
                  <a:cubicBezTo>
                    <a:pt x="444446" y="17780"/>
                    <a:pt x="505907" y="16510"/>
                    <a:pt x="564132" y="13970"/>
                  </a:cubicBezTo>
                  <a:cubicBezTo>
                    <a:pt x="622358" y="11430"/>
                    <a:pt x="683818" y="8890"/>
                    <a:pt x="742044" y="8890"/>
                  </a:cubicBezTo>
                  <a:cubicBezTo>
                    <a:pt x="806739" y="7620"/>
                    <a:pt x="871434" y="10160"/>
                    <a:pt x="936129" y="8890"/>
                  </a:cubicBezTo>
                  <a:cubicBezTo>
                    <a:pt x="1016998" y="8890"/>
                    <a:pt x="2482343" y="6350"/>
                    <a:pt x="2563212" y="5080"/>
                  </a:cubicBezTo>
                  <a:cubicBezTo>
                    <a:pt x="2640846" y="3810"/>
                    <a:pt x="2718480" y="2540"/>
                    <a:pt x="2799349" y="2540"/>
                  </a:cubicBezTo>
                  <a:cubicBezTo>
                    <a:pt x="2931974" y="1270"/>
                    <a:pt x="3061365" y="0"/>
                    <a:pt x="3193989" y="0"/>
                  </a:cubicBezTo>
                  <a:cubicBezTo>
                    <a:pt x="3248981" y="0"/>
                    <a:pt x="3307206" y="2540"/>
                    <a:pt x="3362197" y="2540"/>
                  </a:cubicBezTo>
                  <a:cubicBezTo>
                    <a:pt x="3514231" y="3810"/>
                    <a:pt x="3669499" y="5080"/>
                    <a:pt x="3821532" y="7620"/>
                  </a:cubicBezTo>
                  <a:cubicBezTo>
                    <a:pt x="3902401" y="8890"/>
                    <a:pt x="3983270" y="12700"/>
                    <a:pt x="4064139" y="16510"/>
                  </a:cubicBezTo>
                  <a:cubicBezTo>
                    <a:pt x="4083548" y="16510"/>
                    <a:pt x="4102956" y="16510"/>
                    <a:pt x="4119130" y="16510"/>
                  </a:cubicBezTo>
                  <a:cubicBezTo>
                    <a:pt x="4138596" y="17780"/>
                    <a:pt x="4147486" y="20320"/>
                    <a:pt x="4157646" y="21590"/>
                  </a:cubicBezTo>
                  <a:close/>
                  <a:moveTo>
                    <a:pt x="4167806" y="2504537"/>
                  </a:moveTo>
                  <a:cubicBezTo>
                    <a:pt x="4169076" y="2488027"/>
                    <a:pt x="4170346" y="2475327"/>
                    <a:pt x="4170346" y="2462627"/>
                  </a:cubicBezTo>
                  <a:cubicBezTo>
                    <a:pt x="4169076" y="2354562"/>
                    <a:pt x="4167806" y="2252931"/>
                    <a:pt x="4167806" y="2143630"/>
                  </a:cubicBezTo>
                  <a:cubicBezTo>
                    <a:pt x="4167806" y="2093773"/>
                    <a:pt x="4170346" y="2043916"/>
                    <a:pt x="4169076" y="1994059"/>
                  </a:cubicBezTo>
                  <a:cubicBezTo>
                    <a:pt x="4169076" y="1948037"/>
                    <a:pt x="4167806" y="1900098"/>
                    <a:pt x="4166536" y="1854077"/>
                  </a:cubicBezTo>
                  <a:cubicBezTo>
                    <a:pt x="4161456" y="1783127"/>
                    <a:pt x="4150026" y="314269"/>
                    <a:pt x="4150026" y="243319"/>
                  </a:cubicBezTo>
                  <a:cubicBezTo>
                    <a:pt x="4147486" y="183874"/>
                    <a:pt x="4144946" y="122512"/>
                    <a:pt x="4142406" y="63500"/>
                  </a:cubicBezTo>
                  <a:cubicBezTo>
                    <a:pt x="4141136" y="44450"/>
                    <a:pt x="4139866" y="43180"/>
                    <a:pt x="4109426" y="41910"/>
                  </a:cubicBezTo>
                  <a:cubicBezTo>
                    <a:pt x="4099722" y="41910"/>
                    <a:pt x="4093252" y="41910"/>
                    <a:pt x="4083548" y="40640"/>
                  </a:cubicBezTo>
                  <a:cubicBezTo>
                    <a:pt x="4002679" y="36830"/>
                    <a:pt x="3918575" y="31750"/>
                    <a:pt x="3837706" y="30480"/>
                  </a:cubicBezTo>
                  <a:cubicBezTo>
                    <a:pt x="3640386" y="26670"/>
                    <a:pt x="3439831" y="25400"/>
                    <a:pt x="3242511" y="22860"/>
                  </a:cubicBezTo>
                  <a:cubicBezTo>
                    <a:pt x="3213398" y="22860"/>
                    <a:pt x="3181051" y="22860"/>
                    <a:pt x="3151938" y="22860"/>
                  </a:cubicBezTo>
                  <a:cubicBezTo>
                    <a:pt x="3103417" y="22860"/>
                    <a:pt x="3054895" y="22860"/>
                    <a:pt x="3009609" y="22860"/>
                  </a:cubicBezTo>
                  <a:cubicBezTo>
                    <a:pt x="2906096" y="22860"/>
                    <a:pt x="2802584" y="22860"/>
                    <a:pt x="2702307" y="24130"/>
                  </a:cubicBezTo>
                  <a:cubicBezTo>
                    <a:pt x="2614968" y="25400"/>
                    <a:pt x="1143154" y="29210"/>
                    <a:pt x="1055815" y="29210"/>
                  </a:cubicBezTo>
                  <a:cubicBezTo>
                    <a:pt x="913486" y="29210"/>
                    <a:pt x="771157" y="26670"/>
                    <a:pt x="628827" y="33020"/>
                  </a:cubicBezTo>
                  <a:cubicBezTo>
                    <a:pt x="554428" y="36830"/>
                    <a:pt x="483263" y="36830"/>
                    <a:pt x="412099" y="38100"/>
                  </a:cubicBezTo>
                  <a:cubicBezTo>
                    <a:pt x="289178" y="41910"/>
                    <a:pt x="166257" y="45720"/>
                    <a:pt x="49530" y="50800"/>
                  </a:cubicBezTo>
                  <a:cubicBezTo>
                    <a:pt x="36830" y="50800"/>
                    <a:pt x="34290" y="53340"/>
                    <a:pt x="33020" y="70738"/>
                  </a:cubicBezTo>
                  <a:cubicBezTo>
                    <a:pt x="31750" y="105254"/>
                    <a:pt x="31750" y="139770"/>
                    <a:pt x="30480" y="174287"/>
                  </a:cubicBezTo>
                  <a:cubicBezTo>
                    <a:pt x="29210" y="231814"/>
                    <a:pt x="26670" y="287423"/>
                    <a:pt x="25400" y="344950"/>
                  </a:cubicBezTo>
                  <a:cubicBezTo>
                    <a:pt x="20320" y="406312"/>
                    <a:pt x="26670" y="1905851"/>
                    <a:pt x="29210" y="1967213"/>
                  </a:cubicBezTo>
                  <a:cubicBezTo>
                    <a:pt x="29210" y="2032410"/>
                    <a:pt x="29210" y="2099525"/>
                    <a:pt x="30480" y="2164723"/>
                  </a:cubicBezTo>
                  <a:cubicBezTo>
                    <a:pt x="30480" y="2212662"/>
                    <a:pt x="33020" y="2260601"/>
                    <a:pt x="33020" y="2308540"/>
                  </a:cubicBezTo>
                  <a:cubicBezTo>
                    <a:pt x="33020" y="2360315"/>
                    <a:pt x="33020" y="2412089"/>
                    <a:pt x="31750" y="2462627"/>
                  </a:cubicBezTo>
                  <a:cubicBezTo>
                    <a:pt x="31750" y="2466437"/>
                    <a:pt x="31750" y="2468977"/>
                    <a:pt x="31750" y="2472787"/>
                  </a:cubicBezTo>
                  <a:cubicBezTo>
                    <a:pt x="31750" y="2482947"/>
                    <a:pt x="35560" y="2486757"/>
                    <a:pt x="44450" y="2486757"/>
                  </a:cubicBezTo>
                  <a:cubicBezTo>
                    <a:pt x="72449" y="2486757"/>
                    <a:pt x="117736" y="2488027"/>
                    <a:pt x="159788" y="2488027"/>
                  </a:cubicBezTo>
                  <a:cubicBezTo>
                    <a:pt x="221248" y="2488027"/>
                    <a:pt x="285943" y="2485487"/>
                    <a:pt x="347403" y="2488027"/>
                  </a:cubicBezTo>
                  <a:cubicBezTo>
                    <a:pt x="447681" y="2491837"/>
                    <a:pt x="547958" y="2494377"/>
                    <a:pt x="648236" y="2493107"/>
                  </a:cubicBezTo>
                  <a:cubicBezTo>
                    <a:pt x="712931" y="2491837"/>
                    <a:pt x="774391" y="2494377"/>
                    <a:pt x="839087" y="2494377"/>
                  </a:cubicBezTo>
                  <a:cubicBezTo>
                    <a:pt x="932894" y="2494377"/>
                    <a:pt x="1026702" y="2493107"/>
                    <a:pt x="1120510" y="2494377"/>
                  </a:cubicBezTo>
                  <a:cubicBezTo>
                    <a:pt x="1259605" y="2495647"/>
                    <a:pt x="2786410" y="2485487"/>
                    <a:pt x="2928740" y="2488027"/>
                  </a:cubicBezTo>
                  <a:cubicBezTo>
                    <a:pt x="2990200" y="2489297"/>
                    <a:pt x="3051660" y="2490567"/>
                    <a:pt x="3109886" y="2490567"/>
                  </a:cubicBezTo>
                  <a:cubicBezTo>
                    <a:pt x="3216633" y="2493107"/>
                    <a:pt x="3320145" y="2489297"/>
                    <a:pt x="3426892" y="2493107"/>
                  </a:cubicBezTo>
                  <a:cubicBezTo>
                    <a:pt x="3514231" y="2495647"/>
                    <a:pt x="3601569" y="2495647"/>
                    <a:pt x="3688908" y="2498187"/>
                  </a:cubicBezTo>
                  <a:cubicBezTo>
                    <a:pt x="3818298" y="2501997"/>
                    <a:pt x="3947688" y="2504537"/>
                    <a:pt x="4077078" y="2505807"/>
                  </a:cubicBezTo>
                  <a:cubicBezTo>
                    <a:pt x="4125599" y="2505807"/>
                    <a:pt x="4147486" y="2504537"/>
                    <a:pt x="4167806" y="2504537"/>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9" name="Freeform 9"/>
          <p:cNvSpPr/>
          <p:nvPr/>
        </p:nvSpPr>
        <p:spPr>
          <a:xfrm rot="-1387824">
            <a:off x="527922" y="906834"/>
            <a:ext cx="1950397" cy="641858"/>
          </a:xfrm>
          <a:custGeom>
            <a:avLst/>
            <a:gdLst/>
            <a:ahLst/>
            <a:cxnLst/>
            <a:rect l="l" t="t" r="r" b="b"/>
            <a:pathLst>
              <a:path w="2925596" h="962787">
                <a:moveTo>
                  <a:pt x="0" y="0"/>
                </a:moveTo>
                <a:lnTo>
                  <a:pt x="2925597" y="0"/>
                </a:lnTo>
                <a:lnTo>
                  <a:pt x="2925597" y="962787"/>
                </a:lnTo>
                <a:lnTo>
                  <a:pt x="0" y="962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031722">
            <a:off x="9076035" y="5609959"/>
            <a:ext cx="2148282" cy="706980"/>
          </a:xfrm>
          <a:custGeom>
            <a:avLst/>
            <a:gdLst/>
            <a:ahLst/>
            <a:cxnLst/>
            <a:rect l="l" t="t" r="r" b="b"/>
            <a:pathLst>
              <a:path w="3222423" h="1060470">
                <a:moveTo>
                  <a:pt x="0" y="0"/>
                </a:moveTo>
                <a:lnTo>
                  <a:pt x="3222423" y="0"/>
                </a:lnTo>
                <a:lnTo>
                  <a:pt x="3222423" y="1060471"/>
                </a:lnTo>
                <a:lnTo>
                  <a:pt x="0" y="1060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503519">
            <a:off x="10226174" y="1991599"/>
            <a:ext cx="2025825" cy="2360601"/>
          </a:xfrm>
          <a:custGeom>
            <a:avLst/>
            <a:gdLst/>
            <a:ahLst/>
            <a:cxnLst/>
            <a:rect l="l" t="t" r="r" b="b"/>
            <a:pathLst>
              <a:path w="3038737" h="3540901">
                <a:moveTo>
                  <a:pt x="0" y="0"/>
                </a:moveTo>
                <a:lnTo>
                  <a:pt x="3038737" y="0"/>
                </a:lnTo>
                <a:lnTo>
                  <a:pt x="3038737" y="3540901"/>
                </a:lnTo>
                <a:lnTo>
                  <a:pt x="0" y="3540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4725">
            <a:off x="-48658" y="4357175"/>
            <a:ext cx="2402382" cy="2402382"/>
          </a:xfrm>
          <a:custGeom>
            <a:avLst/>
            <a:gdLst/>
            <a:ahLst/>
            <a:cxnLst/>
            <a:rect l="l" t="t" r="r" b="b"/>
            <a:pathLst>
              <a:path w="3603573" h="3603573">
                <a:moveTo>
                  <a:pt x="0" y="0"/>
                </a:moveTo>
                <a:lnTo>
                  <a:pt x="3603573" y="0"/>
                </a:lnTo>
                <a:lnTo>
                  <a:pt x="3603573" y="3603573"/>
                </a:lnTo>
                <a:lnTo>
                  <a:pt x="0" y="3603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503121" y="969243"/>
            <a:ext cx="8538595" cy="641201"/>
          </a:xfrm>
          <a:prstGeom prst="rect">
            <a:avLst/>
          </a:prstGeom>
        </p:spPr>
        <p:txBody>
          <a:bodyPr lIns="0" tIns="0" rIns="0" bIns="0" rtlCol="0" anchor="t">
            <a:spAutoFit/>
          </a:bodyPr>
          <a:lstStyle/>
          <a:p>
            <a:pPr algn="ctr" defTabSz="609630">
              <a:lnSpc>
                <a:spcPts val="4950"/>
              </a:lnSpc>
            </a:pPr>
            <a:r>
              <a:rPr lang="en-US" sz="5156">
                <a:solidFill>
                  <a:srgbClr val="000000"/>
                </a:solidFill>
                <a:latin typeface="More Sugar"/>
                <a:ea typeface="More Sugar"/>
                <a:cs typeface="More Sugar"/>
                <a:sym typeface="More Sugar"/>
              </a:rPr>
              <a:t>Are you interested in NSHS?</a:t>
            </a:r>
          </a:p>
        </p:txBody>
      </p:sp>
      <p:sp>
        <p:nvSpPr>
          <p:cNvPr id="14" name="TextBox 14"/>
          <p:cNvSpPr txBox="1"/>
          <p:nvPr/>
        </p:nvSpPr>
        <p:spPr>
          <a:xfrm>
            <a:off x="1856321" y="2200349"/>
            <a:ext cx="7973609" cy="962892"/>
          </a:xfrm>
          <a:prstGeom prst="rect">
            <a:avLst/>
          </a:prstGeom>
        </p:spPr>
        <p:txBody>
          <a:bodyPr lIns="0" tIns="0" rIns="0" bIns="0" rtlCol="0" anchor="t">
            <a:spAutoFit/>
          </a:bodyPr>
          <a:lstStyle/>
          <a:p>
            <a:pPr algn="ctr" defTabSz="609630">
              <a:lnSpc>
                <a:spcPts val="3900"/>
              </a:lnSpc>
            </a:pPr>
            <a:r>
              <a:rPr lang="en-US" sz="2999">
                <a:solidFill>
                  <a:srgbClr val="000000"/>
                </a:solidFill>
                <a:latin typeface="More Sugar"/>
                <a:ea typeface="More Sugar"/>
                <a:cs typeface="More Sugar"/>
                <a:sym typeface="More Sugar"/>
              </a:rPr>
              <a:t>Well look no further! Here’s all you need to know to join:</a:t>
            </a:r>
          </a:p>
        </p:txBody>
      </p:sp>
      <p:sp>
        <p:nvSpPr>
          <p:cNvPr id="15" name="Freeform 15"/>
          <p:cNvSpPr/>
          <p:nvPr/>
        </p:nvSpPr>
        <p:spPr>
          <a:xfrm>
            <a:off x="9222560" y="-434883"/>
            <a:ext cx="2016526" cy="1968863"/>
          </a:xfrm>
          <a:custGeom>
            <a:avLst/>
            <a:gdLst/>
            <a:ahLst/>
            <a:cxnLst/>
            <a:rect l="l" t="t" r="r" b="b"/>
            <a:pathLst>
              <a:path w="3024789" h="2953294">
                <a:moveTo>
                  <a:pt x="0" y="0"/>
                </a:moveTo>
                <a:lnTo>
                  <a:pt x="3024789" y="0"/>
                </a:lnTo>
                <a:lnTo>
                  <a:pt x="3024789" y="2953294"/>
                </a:lnTo>
                <a:lnTo>
                  <a:pt x="0" y="2953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143519">
            <a:off x="470914" y="2050497"/>
            <a:ext cx="1226169" cy="2031305"/>
          </a:xfrm>
          <a:custGeom>
            <a:avLst/>
            <a:gdLst/>
            <a:ahLst/>
            <a:cxnLst/>
            <a:rect l="l" t="t" r="r" b="b"/>
            <a:pathLst>
              <a:path w="1839254" h="3046958">
                <a:moveTo>
                  <a:pt x="0" y="0"/>
                </a:moveTo>
                <a:lnTo>
                  <a:pt x="1839254" y="0"/>
                </a:lnTo>
                <a:lnTo>
                  <a:pt x="1839254" y="3046957"/>
                </a:lnTo>
                <a:lnTo>
                  <a:pt x="0" y="3046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856321" y="3140149"/>
            <a:ext cx="2612905" cy="2901885"/>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Requirements</a:t>
            </a:r>
            <a:r>
              <a:rPr lang="en-US" sz="1333">
                <a:solidFill>
                  <a:srgbClr val="000000"/>
                </a:solidFill>
                <a:latin typeface="More Sugar"/>
                <a:ea typeface="More Sugar"/>
                <a:cs typeface="More Sugar"/>
                <a:sym typeface="More Sugar"/>
              </a:rPr>
              <a:t>:</a:t>
            </a:r>
          </a:p>
          <a:p>
            <a:pPr algn="ctr" defTabSz="609630">
              <a:lnSpc>
                <a:spcPts val="1867"/>
              </a:lnSpc>
            </a:pPr>
            <a:r>
              <a:rPr lang="en-US" sz="1333">
                <a:solidFill>
                  <a:srgbClr val="000000"/>
                </a:solidFill>
                <a:latin typeface="More Sugar"/>
                <a:ea typeface="More Sugar"/>
                <a:cs typeface="More Sugar"/>
                <a:sym typeface="More Sugar"/>
              </a:rPr>
              <a:t>-3.5 overall GPA</a:t>
            </a:r>
          </a:p>
          <a:p>
            <a:pPr algn="ctr" defTabSz="609630">
              <a:lnSpc>
                <a:spcPts val="1867"/>
              </a:lnSpc>
            </a:pPr>
            <a:r>
              <a:rPr lang="en-US" sz="1333">
                <a:solidFill>
                  <a:srgbClr val="000000"/>
                </a:solidFill>
                <a:latin typeface="More Sugar"/>
                <a:ea typeface="More Sugar"/>
                <a:cs typeface="More Sugar"/>
                <a:sym typeface="More Sugar"/>
              </a:rPr>
              <a:t>-3.5 unweighted GPA in all science courses </a:t>
            </a:r>
          </a:p>
          <a:p>
            <a:pPr algn="ctr" defTabSz="609630">
              <a:lnSpc>
                <a:spcPts val="1867"/>
              </a:lnSpc>
            </a:pPr>
            <a:r>
              <a:rPr lang="en-US" sz="1333">
                <a:solidFill>
                  <a:srgbClr val="000000"/>
                </a:solidFill>
                <a:latin typeface="More Sugar"/>
                <a:ea typeface="More Sugar"/>
                <a:cs typeface="More Sugar"/>
                <a:sym typeface="More Sugar"/>
              </a:rPr>
              <a:t>-2 subsequent science courses within the same subject like Biology</a:t>
            </a:r>
          </a:p>
          <a:p>
            <a:pPr algn="ctr" defTabSz="609630">
              <a:lnSpc>
                <a:spcPts val="1867"/>
              </a:lnSpc>
            </a:pPr>
            <a:r>
              <a:rPr lang="en-US" sz="1333">
                <a:solidFill>
                  <a:srgbClr val="000000"/>
                </a:solidFill>
                <a:latin typeface="More Sugar"/>
                <a:ea typeface="More Sugar"/>
                <a:cs typeface="More Sugar"/>
                <a:sym typeface="More Sugar"/>
              </a:rPr>
              <a:t>Example: Chemistry 1 Honors (High school level) AND Chemistry</a:t>
            </a:r>
          </a:p>
          <a:p>
            <a:pPr algn="ctr" defTabSz="609630">
              <a:lnSpc>
                <a:spcPts val="1867"/>
              </a:lnSpc>
            </a:pPr>
            <a:r>
              <a:rPr lang="en-US" sz="1333">
                <a:solidFill>
                  <a:srgbClr val="000000"/>
                </a:solidFill>
                <a:latin typeface="More Sugar"/>
                <a:ea typeface="More Sugar"/>
                <a:cs typeface="More Sugar"/>
                <a:sym typeface="More Sugar"/>
              </a:rPr>
              <a:t>1 at IRSC (or an AP level Chemistry)</a:t>
            </a: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8" name="TextBox 18"/>
          <p:cNvSpPr txBox="1"/>
          <p:nvPr/>
        </p:nvSpPr>
        <p:spPr>
          <a:xfrm>
            <a:off x="4025553" y="3140149"/>
            <a:ext cx="6516891" cy="3389198"/>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What you need to know before you join:</a:t>
            </a:r>
          </a:p>
          <a:p>
            <a:pPr algn="ctr" defTabSz="609630">
              <a:lnSpc>
                <a:spcPts val="1867"/>
              </a:lnSpc>
            </a:pPr>
            <a:r>
              <a:rPr lang="en-US" sz="1333">
                <a:solidFill>
                  <a:srgbClr val="000000"/>
                </a:solidFill>
                <a:latin typeface="More Sugar"/>
                <a:ea typeface="More Sugar"/>
                <a:cs typeface="More Sugar"/>
                <a:sym typeface="More Sugar"/>
              </a:rPr>
              <a:t>-We meet every other Friday (subject to change)</a:t>
            </a:r>
          </a:p>
          <a:p>
            <a:pPr algn="ctr" defTabSz="609630">
              <a:lnSpc>
                <a:spcPts val="1867"/>
              </a:lnSpc>
            </a:pPr>
            <a:r>
              <a:rPr lang="en-US" sz="1333">
                <a:solidFill>
                  <a:srgbClr val="000000"/>
                </a:solidFill>
                <a:latin typeface="More Sugar"/>
                <a:ea typeface="More Sugar"/>
                <a:cs typeface="More Sugar"/>
                <a:sym typeface="More Sugar"/>
              </a:rPr>
              <a:t>-Ms. Sandum is the sponsor</a:t>
            </a:r>
          </a:p>
          <a:p>
            <a:pPr algn="ctr" defTabSz="609630">
              <a:lnSpc>
                <a:spcPts val="1867"/>
              </a:lnSpc>
            </a:pPr>
            <a:r>
              <a:rPr lang="en-US" sz="1333">
                <a:solidFill>
                  <a:srgbClr val="000000"/>
                </a:solidFill>
                <a:latin typeface="More Sugar"/>
                <a:ea typeface="More Sugar"/>
                <a:cs typeface="More Sugar"/>
                <a:sym typeface="More Sugar"/>
              </a:rPr>
              <a:t>-Any grade can join, as long as you meet the requirements and are accepted</a:t>
            </a:r>
          </a:p>
          <a:p>
            <a:pPr algn="ctr" defTabSz="609630">
              <a:lnSpc>
                <a:spcPts val="1867"/>
              </a:lnSpc>
            </a:pPr>
            <a:r>
              <a:rPr lang="en-US" sz="1333" u="sng">
                <a:solidFill>
                  <a:srgbClr val="000000"/>
                </a:solidFill>
                <a:latin typeface="More Sugar"/>
                <a:ea typeface="More Sugar"/>
                <a:cs typeface="More Sugar"/>
                <a:sym typeface="More Sugar"/>
              </a:rPr>
              <a:t>Applications</a:t>
            </a:r>
            <a:r>
              <a:rPr lang="en-US" sz="1333">
                <a:solidFill>
                  <a:srgbClr val="000000"/>
                </a:solidFill>
                <a:latin typeface="More Sugar"/>
                <a:ea typeface="More Sugar"/>
                <a:cs typeface="More Sugar"/>
                <a:sym typeface="More Sugar"/>
              </a:rPr>
              <a:t>: </a:t>
            </a:r>
          </a:p>
          <a:p>
            <a:pPr algn="ctr" defTabSz="609630">
              <a:lnSpc>
                <a:spcPts val="1867"/>
              </a:lnSpc>
            </a:pPr>
            <a:r>
              <a:rPr lang="en-US" sz="1333">
                <a:solidFill>
                  <a:srgbClr val="000000"/>
                </a:solidFill>
                <a:latin typeface="More Sugar"/>
                <a:ea typeface="More Sugar"/>
                <a:cs typeface="More Sugar"/>
                <a:sym typeface="More Sugar"/>
              </a:rPr>
              <a:t>-They will start September 1st </a:t>
            </a:r>
          </a:p>
          <a:p>
            <a:pPr algn="ctr" defTabSz="609630">
              <a:lnSpc>
                <a:spcPts val="1867"/>
              </a:lnSpc>
            </a:pPr>
            <a:r>
              <a:rPr lang="en-US" sz="1333">
                <a:solidFill>
                  <a:srgbClr val="000000"/>
                </a:solidFill>
                <a:latin typeface="More Sugar"/>
                <a:ea typeface="More Sugar"/>
                <a:cs typeface="More Sugar"/>
                <a:sym typeface="More Sugar"/>
              </a:rPr>
              <a:t>-They will be on paper</a:t>
            </a:r>
          </a:p>
          <a:p>
            <a:pPr algn="ctr" defTabSz="609630">
              <a:lnSpc>
                <a:spcPts val="1867"/>
              </a:lnSpc>
            </a:pPr>
            <a:r>
              <a:rPr lang="en-US" sz="1333">
                <a:solidFill>
                  <a:srgbClr val="000000"/>
                </a:solidFill>
                <a:latin typeface="More Sugar"/>
                <a:ea typeface="More Sugar"/>
                <a:cs typeface="More Sugar"/>
                <a:sym typeface="More Sugar"/>
              </a:rPr>
              <a:t>-Where: Ms. Sandum or the front office</a:t>
            </a:r>
          </a:p>
          <a:p>
            <a:pPr algn="ctr" defTabSz="609630">
              <a:lnSpc>
                <a:spcPts val="1867"/>
              </a:lnSpc>
            </a:pPr>
            <a:r>
              <a:rPr lang="en-US" sz="1333">
                <a:solidFill>
                  <a:srgbClr val="000000"/>
                </a:solidFill>
                <a:latin typeface="More Sugar"/>
                <a:ea typeface="More Sugar"/>
                <a:cs typeface="More Sugar"/>
                <a:sym typeface="More Sugar"/>
              </a:rPr>
              <a:t>-You can turn the application in to Ms. Sandum’s classroom or email a scanned version to sandum.kathryn@somersetcollegeprep.org. </a:t>
            </a:r>
          </a:p>
          <a:p>
            <a:pPr algn="ctr" defTabSz="609630">
              <a:lnSpc>
                <a:spcPts val="1867"/>
              </a:lnSpc>
            </a:pPr>
            <a:r>
              <a:rPr lang="en-US" sz="1333">
                <a:solidFill>
                  <a:srgbClr val="000000"/>
                </a:solidFill>
                <a:latin typeface="More Sugar"/>
                <a:ea typeface="More Sugar"/>
                <a:cs typeface="More Sugar"/>
                <a:sym typeface="More Sugar"/>
              </a:rPr>
              <a:t>-Deadline October 10th (end of quarter) </a:t>
            </a: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9" name="TextBox 19"/>
          <p:cNvSpPr txBox="1"/>
          <p:nvPr/>
        </p:nvSpPr>
        <p:spPr>
          <a:xfrm>
            <a:off x="1856321" y="5960744"/>
            <a:ext cx="7973609" cy="542393"/>
          </a:xfrm>
          <a:prstGeom prst="rect">
            <a:avLst/>
          </a:prstGeom>
        </p:spPr>
        <p:txBody>
          <a:bodyPr lIns="0" tIns="0" rIns="0" bIns="0" rtlCol="0" anchor="t">
            <a:spAutoFit/>
          </a:bodyPr>
          <a:lstStyle/>
          <a:p>
            <a:pPr algn="ctr" defTabSz="609630">
              <a:lnSpc>
                <a:spcPts val="2166"/>
              </a:lnSpc>
            </a:pPr>
            <a:r>
              <a:rPr lang="en-US" sz="1666">
                <a:solidFill>
                  <a:srgbClr val="000000"/>
                </a:solidFill>
                <a:latin typeface="More Sugar"/>
                <a:ea typeface="More Sugar"/>
                <a:cs typeface="More Sugar"/>
                <a:sym typeface="More Sugar"/>
              </a:rPr>
              <a:t>Any further questions you contact either ewitt002@somerset.colegia.org or sandum.kathryn@somersetcollegeprep.org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D2F93E-E04C-3CEC-D5AE-232480BD1902}"/>
              </a:ext>
            </a:extLst>
          </p:cNvPr>
          <p:cNvPicPr>
            <a:picLocks noGrp="1" noChangeAspect="1"/>
          </p:cNvPicPr>
          <p:nvPr>
            <p:ph idx="1"/>
          </p:nvPr>
        </p:nvPicPr>
        <p:blipFill>
          <a:blip r:embed="rId2"/>
          <a:srcRect r="-2" b="53"/>
          <a:stretch>
            <a:fillRect/>
          </a:stretch>
        </p:blipFill>
        <p:spPr>
          <a:xfrm>
            <a:off x="-6588" y="10"/>
            <a:ext cx="12198588" cy="6857990"/>
          </a:xfrm>
          <a:prstGeom prst="rect">
            <a:avLst/>
          </a:prstGeom>
        </p:spPr>
      </p:pic>
    </p:spTree>
    <p:extLst>
      <p:ext uri="{BB962C8B-B14F-4D97-AF65-F5344CB8AC3E}">
        <p14:creationId xmlns:p14="http://schemas.microsoft.com/office/powerpoint/2010/main" val="376122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p:txBody>
          <a:bodyPr/>
          <a:lstStyle/>
          <a:p>
            <a:pPr algn="ctr"/>
            <a:r>
              <a:rPr lang="en-US"/>
              <a:t>School Club List</a:t>
            </a:r>
          </a:p>
        </p:txBody>
      </p:sp>
      <p:sp>
        <p:nvSpPr>
          <p:cNvPr id="3" name="Content Placeholder 2">
            <a:extLst>
              <a:ext uri="{FF2B5EF4-FFF2-40B4-BE49-F238E27FC236}">
                <a16:creationId xmlns:a16="http://schemas.microsoft.com/office/drawing/2014/main" id="{0EDB7F48-938A-DB7C-1578-EBAB0ADD63A1}"/>
              </a:ext>
            </a:extLst>
          </p:cNvPr>
          <p:cNvSpPr>
            <a:spLocks noGrp="1"/>
          </p:cNvSpPr>
          <p:nvPr>
            <p:ph idx="1"/>
          </p:nvPr>
        </p:nvSpPr>
        <p:spPr>
          <a:xfrm>
            <a:off x="126609" y="1252024"/>
            <a:ext cx="11830929" cy="5605975"/>
          </a:xfrm>
        </p:spPr>
        <p:txBody>
          <a:bodyPr>
            <a:normAutofit fontScale="92500" lnSpcReduction="10000"/>
          </a:bodyPr>
          <a:lstStyle/>
          <a:p>
            <a:r>
              <a:rPr lang="en-US" sz="1800" u="sng" dirty="0"/>
              <a:t>Monday</a:t>
            </a:r>
          </a:p>
          <a:p>
            <a:r>
              <a:rPr lang="en-US" sz="1800" dirty="0"/>
              <a:t>Chorus (High School)- afterschool from 4-5:30</a:t>
            </a:r>
          </a:p>
          <a:p>
            <a:r>
              <a:rPr lang="en-US" sz="1800" dirty="0"/>
              <a:t>Chess- at lunch, in 134A</a:t>
            </a:r>
          </a:p>
          <a:p>
            <a:r>
              <a:rPr lang="en-US" sz="1800" dirty="0"/>
              <a:t>Boxing Club- Mondays and Wednesdays in the weight room afterschool, from 4-5:15</a:t>
            </a:r>
          </a:p>
          <a:p>
            <a:r>
              <a:rPr lang="en-US" sz="1800" dirty="0"/>
              <a:t>Neurons and Newtons- at lunch, in 243B</a:t>
            </a:r>
          </a:p>
          <a:p>
            <a:r>
              <a:rPr lang="en-US" sz="1800" dirty="0"/>
              <a:t>Dungeons and Dragons- afterschool, in 175c, from 3:50-5:15</a:t>
            </a:r>
          </a:p>
          <a:p>
            <a:r>
              <a:rPr lang="en-US" sz="1800" u="sng" dirty="0"/>
              <a:t>Tuesday</a:t>
            </a:r>
          </a:p>
          <a:p>
            <a:r>
              <a:rPr lang="en-US" sz="1800" dirty="0"/>
              <a:t>K-Pop- at lunch, in 230A</a:t>
            </a:r>
          </a:p>
          <a:p>
            <a:r>
              <a:rPr lang="en-US" sz="1800" dirty="0"/>
              <a:t>Drama- afterschool in 167c, 4-5pm</a:t>
            </a:r>
          </a:p>
          <a:p>
            <a:r>
              <a:rPr lang="en-US" sz="1800" u="sng" dirty="0"/>
              <a:t>Wednesday</a:t>
            </a:r>
          </a:p>
          <a:p>
            <a:r>
              <a:rPr lang="en-US" sz="1800" dirty="0"/>
              <a:t>SGA- Afterschool at 4pm</a:t>
            </a:r>
          </a:p>
          <a:p>
            <a:r>
              <a:rPr lang="en-US" sz="1800" dirty="0"/>
              <a:t>First Priority- at lunch in the gym</a:t>
            </a:r>
          </a:p>
          <a:p>
            <a:r>
              <a:rPr lang="en-US" sz="1800" u="sng" dirty="0"/>
              <a:t>Thursday</a:t>
            </a:r>
          </a:p>
          <a:p>
            <a:r>
              <a:rPr lang="en-US" sz="1800" dirty="0"/>
              <a:t>Artists for a Cause- at lunch, in 268c</a:t>
            </a:r>
          </a:p>
          <a:p>
            <a:r>
              <a:rPr lang="en-US" sz="1800" dirty="0"/>
              <a:t>Future Builders of America- at lunch in 175c</a:t>
            </a:r>
          </a:p>
          <a:p>
            <a:r>
              <a:rPr lang="en-US" sz="1800" dirty="0"/>
              <a:t>Prom Committee/Planning- 276A at lunch </a:t>
            </a:r>
          </a:p>
          <a:p>
            <a:r>
              <a:rPr lang="en-US" sz="1800" u="sng" dirty="0"/>
              <a:t>Friday</a:t>
            </a:r>
          </a:p>
          <a:p>
            <a:r>
              <a:rPr lang="en-US" sz="1800" dirty="0"/>
              <a:t>Gay-Straight Alliance- at lunch, in 169c</a:t>
            </a:r>
          </a:p>
        </p:txBody>
      </p:sp>
    </p:spTree>
    <p:extLst>
      <p:ext uri="{BB962C8B-B14F-4D97-AF65-F5344CB8AC3E}">
        <p14:creationId xmlns:p14="http://schemas.microsoft.com/office/powerpoint/2010/main" val="1262471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a:t>SCPA Athletics Spirit Night</a:t>
            </a:r>
          </a:p>
        </p:txBody>
      </p:sp>
      <p:sp>
        <p:nvSpPr>
          <p:cNvPr id="3" name="Subtitle 2"/>
          <p:cNvSpPr>
            <a:spLocks noGrp="1"/>
          </p:cNvSpPr>
          <p:nvPr>
            <p:ph type="body" sz="half" idx="2"/>
          </p:nvPr>
        </p:nvSpPr>
        <p:spPr>
          <a:xfrm>
            <a:off x="836680" y="2405067"/>
            <a:ext cx="6002110" cy="3729034"/>
          </a:xfrm>
        </p:spPr>
        <p:txBody>
          <a:bodyPr vert="horz" lIns="91440" tIns="45720" rIns="91440" bIns="45720" rtlCol="0" anchor="t">
            <a:normAutofit/>
          </a:bodyPr>
          <a:lstStyle/>
          <a:p>
            <a:pPr indent="-228600">
              <a:buFont typeface="Arial" panose="020B0604020202020204" pitchFamily="34" charset="0"/>
              <a:buChar char="•"/>
            </a:pPr>
            <a:r>
              <a:rPr lang="en-US" sz="2000" dirty="0"/>
              <a:t>Join us for a fun night out at Dave &amp; Buster's on September 5th from 6pm-9pm to support Spartan Athletics. Be sure to bring the flyer and present it when you order, flyers are available in the front office. </a:t>
            </a:r>
          </a:p>
        </p:txBody>
      </p:sp>
      <p:pic>
        <p:nvPicPr>
          <p:cNvPr id="5" name="Picture Placeholder 4" descr="A poster for a college prepropriating academy&#10;&#10;AI-generated content may be incorrect.">
            <a:extLst>
              <a:ext uri="{FF2B5EF4-FFF2-40B4-BE49-F238E27FC236}">
                <a16:creationId xmlns:a16="http://schemas.microsoft.com/office/drawing/2014/main" id="{76A56F31-7BEF-3538-62F0-2C882889B052}"/>
              </a:ext>
            </a:extLst>
          </p:cNvPr>
          <p:cNvPicPr>
            <a:picLocks noGrp="1" noChangeAspect="1"/>
          </p:cNvPicPr>
          <p:nvPr>
            <p:ph type="pic" idx="1"/>
          </p:nvPr>
        </p:nvPicPr>
        <p:blipFill>
          <a:blip r:embed="rId2"/>
          <a:srcRect l="2907" r="2855"/>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674382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rtStation - Slain guardian - Dnd party illustration">
            <a:extLst>
              <a:ext uri="{FF2B5EF4-FFF2-40B4-BE49-F238E27FC236}">
                <a16:creationId xmlns:a16="http://schemas.microsoft.com/office/drawing/2014/main" id="{22DB7144-1303-A232-6CE8-4DF2A8574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8" r="1635" b="2"/>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C2E6FF-9640-2B54-4AA2-066BBE5329B6}"/>
              </a:ext>
            </a:extLst>
          </p:cNvPr>
          <p:cNvSpPr txBox="1"/>
          <p:nvPr/>
        </p:nvSpPr>
        <p:spPr>
          <a:xfrm>
            <a:off x="365760" y="365125"/>
            <a:ext cx="5474324" cy="1196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Dungeons &amp; Dragons Club</a:t>
            </a:r>
          </a:p>
        </p:txBody>
      </p:sp>
      <p:sp>
        <p:nvSpPr>
          <p:cNvPr id="7" name="TextBox 6">
            <a:extLst>
              <a:ext uri="{FF2B5EF4-FFF2-40B4-BE49-F238E27FC236}">
                <a16:creationId xmlns:a16="http://schemas.microsoft.com/office/drawing/2014/main" id="{D0C07C3A-2382-76F7-3A5E-B525D56F4F67}"/>
              </a:ext>
            </a:extLst>
          </p:cNvPr>
          <p:cNvSpPr txBox="1"/>
          <p:nvPr/>
        </p:nvSpPr>
        <p:spPr>
          <a:xfrm>
            <a:off x="365760" y="4390846"/>
            <a:ext cx="4577176" cy="19882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D&amp;D CLUB MEETINGS</a:t>
            </a: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MONDAYS AT 3:50 TO 5:15 PM</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ROOM 175</a:t>
            </a:r>
          </a:p>
        </p:txBody>
      </p:sp>
      <p:sp>
        <p:nvSpPr>
          <p:cNvPr id="3" name="TextBox 2">
            <a:extLst>
              <a:ext uri="{FF2B5EF4-FFF2-40B4-BE49-F238E27FC236}">
                <a16:creationId xmlns:a16="http://schemas.microsoft.com/office/drawing/2014/main" id="{C47D2C1E-66FC-126D-031E-73FAFA3A4383}"/>
              </a:ext>
            </a:extLst>
          </p:cNvPr>
          <p:cNvSpPr txBox="1"/>
          <p:nvPr/>
        </p:nvSpPr>
        <p:spPr>
          <a:xfrm>
            <a:off x="365760" y="1783117"/>
            <a:ext cx="5474324"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READY FOR ADVENTURE, THRILLS, AND FANTASY?</a:t>
            </a:r>
          </a:p>
        </p:txBody>
      </p:sp>
    </p:spTree>
    <p:extLst>
      <p:ext uri="{BB962C8B-B14F-4D97-AF65-F5344CB8AC3E}">
        <p14:creationId xmlns:p14="http://schemas.microsoft.com/office/powerpoint/2010/main" val="337974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E40064-393A-D8F8-F70C-52441816F413}"/>
              </a:ext>
            </a:extLst>
          </p:cNvPr>
          <p:cNvSpPr>
            <a:spLocks noGrp="1" noChangeArrowheads="1"/>
          </p:cNvSpPr>
          <p:nvPr>
            <p:ph idx="1"/>
          </p:nvPr>
        </p:nvSpPr>
        <p:spPr bwMode="auto">
          <a:xfrm>
            <a:off x="612647" y="3658504"/>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4BA4DF67-1228-F752-9267-2B2F4CB09A89}"/>
              </a:ext>
            </a:extLst>
          </p:cNvPr>
          <p:cNvSpPr>
            <a:spLocks noGrp="1" noChangeArrowheads="1"/>
          </p:cNvSpPr>
          <p:nvPr>
            <p:ph type="title"/>
          </p:nvPr>
        </p:nvSpPr>
        <p:spPr bwMode="auto">
          <a:xfrm>
            <a:off x="163629" y="83720"/>
            <a:ext cx="1181019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rgbClr val="000000"/>
                </a:solidFill>
                <a:effectLst/>
                <a:latin typeface="Aptos" panose="020B0004020202020204" pitchFamily="34" charset="0"/>
              </a:rPr>
              <a:t>-Library is open during lunch Monday - Thursday’s </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-Closed on Fridays.</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Mondays and Tuesdays- Open to Middle School</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Wednesdays and Thursdays- Open to High School</a:t>
            </a:r>
            <a:endParaRPr kumimoji="0" lang="en-US" altLang="en-US" sz="44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3FD7300C-CD4E-3510-87A0-1E52DDF9F3BD}"/>
              </a:ext>
            </a:extLst>
          </p:cNvPr>
          <p:cNvPicPr>
            <a:picLocks noChangeAspect="1"/>
          </p:cNvPicPr>
          <p:nvPr/>
        </p:nvPicPr>
        <p:blipFill>
          <a:blip r:embed="rId2"/>
          <a:stretch>
            <a:fillRect/>
          </a:stretch>
        </p:blipFill>
        <p:spPr>
          <a:xfrm>
            <a:off x="1183907" y="2453456"/>
            <a:ext cx="8912993" cy="4281087"/>
          </a:xfrm>
          <a:prstGeom prst="rect">
            <a:avLst/>
          </a:prstGeom>
        </p:spPr>
      </p:pic>
    </p:spTree>
    <p:extLst>
      <p:ext uri="{BB962C8B-B14F-4D97-AF65-F5344CB8AC3E}">
        <p14:creationId xmlns:p14="http://schemas.microsoft.com/office/powerpoint/2010/main" val="1080479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D33-2CD8-11A1-C179-AED1D8D53808}"/>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296AF9B-1222-A379-A681-9CCD7E1CFFB9}"/>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CA1B9FFB-BBB1-5049-F61A-B84831B8AD09}"/>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D29EF93B-67FF-9E6C-3098-3968B8AAEB69}"/>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690BAE24-BF18-523F-9878-038877431A6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DB3ADF9-C5A0-F381-8D3E-8AD95A0262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2352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1.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TotalTime>
  <Words>1984</Words>
  <Application>Microsoft Office PowerPoint</Application>
  <PresentationFormat>Widescreen</PresentationFormat>
  <Paragraphs>277</Paragraphs>
  <Slides>54</Slides>
  <Notes>1</Notes>
  <HiddenSlides>0</HiddenSlides>
  <MMClips>0</MMClips>
  <ScaleCrop>false</ScaleCrop>
  <HeadingPairs>
    <vt:vector size="6" baseType="variant">
      <vt:variant>
        <vt:lpstr>Fonts Used</vt:lpstr>
      </vt:variant>
      <vt:variant>
        <vt:i4>25</vt:i4>
      </vt:variant>
      <vt:variant>
        <vt:lpstr>Theme</vt:lpstr>
      </vt:variant>
      <vt:variant>
        <vt:i4>17</vt:i4>
      </vt:variant>
      <vt:variant>
        <vt:lpstr>Slide Titles</vt:lpstr>
      </vt:variant>
      <vt:variant>
        <vt:i4>54</vt:i4>
      </vt:variant>
    </vt:vector>
  </HeadingPairs>
  <TitlesOfParts>
    <vt:vector size="96" baseType="lpstr">
      <vt:lpstr>Algerian</vt:lpstr>
      <vt:lpstr>Aller</vt:lpstr>
      <vt:lpstr>Aptos</vt:lpstr>
      <vt:lpstr>Aptos Display</vt:lpstr>
      <vt:lpstr>Arial</vt:lpstr>
      <vt:lpstr>Arial Black</vt:lpstr>
      <vt:lpstr>Arial Nova</vt:lpstr>
      <vt:lpstr>Bookman Old Style</vt:lpstr>
      <vt:lpstr>Calibri</vt:lpstr>
      <vt:lpstr>Calibri Light</vt:lpstr>
      <vt:lpstr>Calisto MT</vt:lpstr>
      <vt:lpstr>Courier New</vt:lpstr>
      <vt:lpstr>Funtastic</vt:lpstr>
      <vt:lpstr>Georgia</vt:lpstr>
      <vt:lpstr>Gill Sans Nova</vt:lpstr>
      <vt:lpstr>Grandview Display</vt:lpstr>
      <vt:lpstr>Modern Love</vt:lpstr>
      <vt:lpstr>More Sugar</vt:lpstr>
      <vt:lpstr>Neue Haas Grotesk Text Pro</vt:lpstr>
      <vt:lpstr>Open sans</vt:lpstr>
      <vt:lpstr>Rockwell</vt:lpstr>
      <vt:lpstr>Segoe UI</vt:lpstr>
      <vt:lpstr>The Hand</vt:lpstr>
      <vt:lpstr>Times New Roman</vt:lpstr>
      <vt:lpstr>Wingdings 2</vt:lpstr>
      <vt:lpstr>office theme</vt:lpstr>
      <vt:lpstr>SketchyVTI</vt:lpstr>
      <vt:lpstr>Office Theme</vt:lpstr>
      <vt:lpstr>1_Slate</vt:lpstr>
      <vt:lpstr>2_Office Theme</vt:lpstr>
      <vt:lpstr>GradientVTI</vt:lpstr>
      <vt:lpstr>DashVTI</vt:lpstr>
      <vt:lpstr>10_Office Theme</vt:lpstr>
      <vt:lpstr>9_Office Theme</vt:lpstr>
      <vt:lpstr>VanillaVTI</vt:lpstr>
      <vt:lpstr>MinimalXOVTI</vt:lpstr>
      <vt:lpstr>3_Office Theme</vt:lpstr>
      <vt:lpstr>1_Office Theme</vt:lpstr>
      <vt:lpstr>5_Office Theme</vt:lpstr>
      <vt:lpstr>7_Office Theme</vt:lpstr>
      <vt:lpstr>6_Office Theme</vt:lpstr>
      <vt:lpstr>4_office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Interested in starting a school club?</vt:lpstr>
      <vt:lpstr>PowerPoint Presentation</vt:lpstr>
      <vt:lpstr>PowerPoint Presentation</vt:lpstr>
      <vt:lpstr>PowerPoint Presentation</vt:lpstr>
      <vt:lpstr>PowerPoint Presentation</vt:lpstr>
      <vt:lpstr>PowerPoint Presentation</vt:lpstr>
      <vt:lpstr>PowerPoint Presentation</vt:lpstr>
      <vt:lpstr>School Club List</vt:lpstr>
      <vt:lpstr>SCPA Athletics Spirit Night</vt:lpstr>
      <vt:lpstr>PowerPoint Presentation</vt:lpstr>
      <vt:lpstr>-Library is open during lunch Monday - Thursday’s  -Closed on Fridays. Mondays and Tuesdays- Open to Middle School Wednesdays and Thursdays- Open to High School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11</cp:revision>
  <dcterms:created xsi:type="dcterms:W3CDTF">2023-08-06T12:12:54Z</dcterms:created>
  <dcterms:modified xsi:type="dcterms:W3CDTF">2025-09-05T12:10:39Z</dcterms:modified>
</cp:coreProperties>
</file>